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445794-E7B3-42D2-9483-FEB082B168CE}" v="4" dt="2018-03-25T10:36:25.572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24" d="100"/>
          <a:sy n="24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5AB2E9-3568-4939-AD20-F42726F09D0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F1FE2A-97BA-4B52-B3A6-E44D1F20CB28}">
      <dgm:prSet phldrT="[Text]" custT="1"/>
      <dgm:spPr/>
      <dgm:t>
        <a:bodyPr/>
        <a:lstStyle/>
        <a:p>
          <a:pPr algn="l" defTabSz="3685032">
            <a:buNone/>
          </a:pPr>
          <a:r>
            <a:rPr lang="fr-FR" sz="4800" b="0" i="0" noProof="1">
              <a:latin typeface="Arial"/>
              <a:ea typeface="+mn-ea"/>
              <a:cs typeface="Arial"/>
            </a:rPr>
            <a:t>Séance 1</a:t>
          </a:r>
          <a:endParaRPr lang="fr-FR" sz="4800" b="0" i="0" noProof="1">
            <a:latin typeface="Arial"/>
            <a:ea typeface="+mn-ea"/>
            <a:cs typeface="+mn-cs"/>
          </a:endParaRPr>
        </a:p>
      </dgm:t>
    </dgm:pt>
    <dgm:pt modelId="{272155B6-483B-4675-B173-D3F00A201046}" type="parTrans" cxnId="{FC6EE199-23CF-4307-94F8-FC53916EA51A}">
      <dgm:prSet/>
      <dgm:spPr/>
      <dgm:t>
        <a:bodyPr/>
        <a:lstStyle/>
        <a:p>
          <a:endParaRPr lang="en-US" sz="2800"/>
        </a:p>
      </dgm:t>
    </dgm:pt>
    <dgm:pt modelId="{0CACD921-34CA-4681-87F1-041A98C27B3D}" type="sibTrans" cxnId="{FC6EE199-23CF-4307-94F8-FC53916EA51A}">
      <dgm:prSet/>
      <dgm:spPr/>
      <dgm:t>
        <a:bodyPr/>
        <a:lstStyle/>
        <a:p>
          <a:endParaRPr lang="en-US" sz="2800"/>
        </a:p>
      </dgm:t>
    </dgm:pt>
    <dgm:pt modelId="{4640F6E6-EF32-4372-9B3B-2FFD48F9CB5C}">
      <dgm:prSet phldrT="[Text]" custT="1"/>
      <dgm:spPr/>
      <dgm:t>
        <a:bodyPr/>
        <a:lstStyle/>
        <a:p>
          <a:pPr algn="l" defTabSz="3685032">
            <a:buNone/>
          </a:pPr>
          <a:r>
            <a:rPr lang="fr-FR" sz="4800" b="0" i="0" noProof="1">
              <a:latin typeface="Arial"/>
              <a:ea typeface="+mn-ea"/>
              <a:cs typeface="+mn-cs"/>
            </a:rPr>
            <a:t>Foncton d’usage</a:t>
          </a:r>
        </a:p>
      </dgm:t>
    </dgm:pt>
    <dgm:pt modelId="{DB4F8E23-BBE6-4AB5-9D82-74F5115D7455}" type="parTrans" cxnId="{ACB965C6-1ACF-483C-9C29-8A17C949C706}">
      <dgm:prSet/>
      <dgm:spPr/>
      <dgm:t>
        <a:bodyPr/>
        <a:lstStyle/>
        <a:p>
          <a:endParaRPr lang="en-US" sz="2800"/>
        </a:p>
      </dgm:t>
    </dgm:pt>
    <dgm:pt modelId="{55E32D54-3DF3-4F3F-B3B8-1AEE5606EC62}" type="sibTrans" cxnId="{ACB965C6-1ACF-483C-9C29-8A17C949C706}">
      <dgm:prSet/>
      <dgm:spPr/>
      <dgm:t>
        <a:bodyPr/>
        <a:lstStyle/>
        <a:p>
          <a:endParaRPr lang="en-US" sz="2800"/>
        </a:p>
      </dgm:t>
    </dgm:pt>
    <dgm:pt modelId="{184B56DA-A66C-4DD0-AE11-0A7EBA387E48}">
      <dgm:prSet phldrT="[Text]" custT="1"/>
      <dgm:spPr/>
      <dgm:t>
        <a:bodyPr/>
        <a:lstStyle/>
        <a:p>
          <a:pPr algn="l" defTabSz="3685032">
            <a:buNone/>
          </a:pPr>
          <a:r>
            <a:rPr lang="fr-FR" sz="4800" b="0" i="0" noProof="1">
              <a:latin typeface="Arial"/>
              <a:ea typeface="+mn-ea"/>
              <a:cs typeface="+mn-cs"/>
            </a:rPr>
            <a:t>Séance 2</a:t>
          </a:r>
        </a:p>
      </dgm:t>
    </dgm:pt>
    <dgm:pt modelId="{3C1C544F-4C0C-4E19-A3D2-C3E5175D7B4B}" type="parTrans" cxnId="{01AD485A-0916-4A80-9CBA-29870F4D202A}">
      <dgm:prSet/>
      <dgm:spPr/>
      <dgm:t>
        <a:bodyPr/>
        <a:lstStyle/>
        <a:p>
          <a:endParaRPr lang="en-US" sz="2800"/>
        </a:p>
      </dgm:t>
    </dgm:pt>
    <dgm:pt modelId="{8EE144C8-20EA-43DA-B048-41CEE06807BC}" type="sibTrans" cxnId="{01AD485A-0916-4A80-9CBA-29870F4D202A}">
      <dgm:prSet/>
      <dgm:spPr/>
      <dgm:t>
        <a:bodyPr/>
        <a:lstStyle/>
        <a:p>
          <a:endParaRPr lang="en-US" sz="2800"/>
        </a:p>
      </dgm:t>
    </dgm:pt>
    <dgm:pt modelId="{17AF0C1B-AB46-4643-AAAB-C00D253E5731}">
      <dgm:prSet phldrT="[Text]" custT="1"/>
      <dgm:spPr/>
      <dgm:t>
        <a:bodyPr/>
        <a:lstStyle/>
        <a:p>
          <a:pPr algn="l" defTabSz="3685032">
            <a:buNone/>
          </a:pPr>
          <a:r>
            <a:rPr lang="fr-FR" sz="4800" b="0" i="0" noProof="1">
              <a:latin typeface="Arial"/>
              <a:ea typeface="+mn-ea"/>
              <a:cs typeface="+mn-cs"/>
            </a:rPr>
            <a:t>Principe physique</a:t>
          </a:r>
        </a:p>
      </dgm:t>
    </dgm:pt>
    <dgm:pt modelId="{29C3C336-A8CD-48B5-9F85-325299B52A84}" type="parTrans" cxnId="{31D0EEFF-9776-4597-8873-3B56F9091C86}">
      <dgm:prSet/>
      <dgm:spPr/>
      <dgm:t>
        <a:bodyPr/>
        <a:lstStyle/>
        <a:p>
          <a:endParaRPr lang="en-US" sz="2800"/>
        </a:p>
      </dgm:t>
    </dgm:pt>
    <dgm:pt modelId="{631D11DF-11B6-487B-8148-E2BF1F9190AD}" type="sibTrans" cxnId="{31D0EEFF-9776-4597-8873-3B56F9091C86}">
      <dgm:prSet/>
      <dgm:spPr/>
      <dgm:t>
        <a:bodyPr/>
        <a:lstStyle/>
        <a:p>
          <a:endParaRPr lang="en-US" sz="2800"/>
        </a:p>
      </dgm:t>
    </dgm:pt>
    <dgm:pt modelId="{2F8ECEAC-FAA3-4503-A169-57F41A503807}">
      <dgm:prSet phldrT="[Text]" custT="1"/>
      <dgm:spPr/>
      <dgm:t>
        <a:bodyPr/>
        <a:lstStyle/>
        <a:p>
          <a:pPr algn="l" defTabSz="3685032">
            <a:buNone/>
          </a:pPr>
          <a:r>
            <a:rPr lang="fr-FR" sz="4800" b="0" i="0" noProof="1">
              <a:latin typeface="Arial"/>
              <a:ea typeface="+mn-ea"/>
              <a:cs typeface="+mn-cs"/>
            </a:rPr>
            <a:t>Séance 3</a:t>
          </a:r>
        </a:p>
      </dgm:t>
    </dgm:pt>
    <dgm:pt modelId="{ACAA3BC8-2CDA-42A5-8DD6-5A948ACC6FCF}" type="parTrans" cxnId="{24836079-9FDA-4F84-9291-518671EE6E30}">
      <dgm:prSet/>
      <dgm:spPr/>
      <dgm:t>
        <a:bodyPr/>
        <a:lstStyle/>
        <a:p>
          <a:endParaRPr lang="en-US" sz="2800"/>
        </a:p>
      </dgm:t>
    </dgm:pt>
    <dgm:pt modelId="{61A568BF-D1AB-4345-9CA7-878468CAA9E0}" type="sibTrans" cxnId="{24836079-9FDA-4F84-9291-518671EE6E30}">
      <dgm:prSet/>
      <dgm:spPr/>
      <dgm:t>
        <a:bodyPr/>
        <a:lstStyle/>
        <a:p>
          <a:endParaRPr lang="en-US" sz="2800"/>
        </a:p>
      </dgm:t>
    </dgm:pt>
    <dgm:pt modelId="{BB5A00DF-7368-4451-822A-C5213BEFEEBE}">
      <dgm:prSet phldrT="[Text]" custT="1"/>
      <dgm:spPr/>
      <dgm:t>
        <a:bodyPr/>
        <a:lstStyle/>
        <a:p>
          <a:pPr algn="l" defTabSz="3685032">
            <a:buNone/>
          </a:pPr>
          <a:r>
            <a:rPr lang="fr-FR" sz="4800" b="0" i="0" noProof="1">
              <a:latin typeface="Arial"/>
              <a:ea typeface="+mn-ea"/>
              <a:cs typeface="+mn-cs"/>
            </a:rPr>
            <a:t>Algorithme</a:t>
          </a:r>
        </a:p>
      </dgm:t>
    </dgm:pt>
    <dgm:pt modelId="{DBF05790-03E0-47D4-8137-1ED35487613F}" type="parTrans" cxnId="{3F455948-84CC-4BD3-B122-BC7FC520F6C2}">
      <dgm:prSet/>
      <dgm:spPr/>
      <dgm:t>
        <a:bodyPr/>
        <a:lstStyle/>
        <a:p>
          <a:endParaRPr lang="en-US" sz="2800"/>
        </a:p>
      </dgm:t>
    </dgm:pt>
    <dgm:pt modelId="{1FC1A5B2-F57F-4D1D-AD7C-59801453B2A1}" type="sibTrans" cxnId="{3F455948-84CC-4BD3-B122-BC7FC520F6C2}">
      <dgm:prSet/>
      <dgm:spPr/>
      <dgm:t>
        <a:bodyPr/>
        <a:lstStyle/>
        <a:p>
          <a:endParaRPr lang="en-US" sz="2800"/>
        </a:p>
      </dgm:t>
    </dgm:pt>
    <dgm:pt modelId="{91D19E11-5D4C-4DAE-A85F-FD0AB726B56C}">
      <dgm:prSet phldrT="[Text]" custT="1"/>
      <dgm:spPr/>
      <dgm:t>
        <a:bodyPr/>
        <a:lstStyle/>
        <a:p>
          <a:pPr algn="l" defTabSz="3685032">
            <a:buNone/>
          </a:pPr>
          <a:r>
            <a:rPr lang="fr-FR" sz="4800" b="0" i="0" noProof="1">
              <a:latin typeface="Arial"/>
              <a:ea typeface="+mn-ea"/>
              <a:cs typeface="+mn-cs"/>
            </a:rPr>
            <a:t>Fonctions techniques</a:t>
          </a:r>
        </a:p>
      </dgm:t>
    </dgm:pt>
    <dgm:pt modelId="{B4FADC1A-53CF-4A9E-B54C-1D014A92E167}" type="parTrans" cxnId="{329C5E67-5EFF-4709-8476-43C3D95E5A89}">
      <dgm:prSet/>
      <dgm:spPr/>
      <dgm:t>
        <a:bodyPr/>
        <a:lstStyle/>
        <a:p>
          <a:endParaRPr lang="fr-FR"/>
        </a:p>
      </dgm:t>
    </dgm:pt>
    <dgm:pt modelId="{4A37B0B4-FD0E-49C3-AB25-2587FA04B288}" type="sibTrans" cxnId="{329C5E67-5EFF-4709-8476-43C3D95E5A89}">
      <dgm:prSet/>
      <dgm:spPr/>
      <dgm:t>
        <a:bodyPr/>
        <a:lstStyle/>
        <a:p>
          <a:endParaRPr lang="fr-FR"/>
        </a:p>
      </dgm:t>
    </dgm:pt>
    <dgm:pt modelId="{5ED14885-79B3-43E5-8124-DD5C9C6277EA}">
      <dgm:prSet phldrT="[Text]" custT="1"/>
      <dgm:spPr/>
      <dgm:t>
        <a:bodyPr/>
        <a:lstStyle/>
        <a:p>
          <a:pPr algn="l" defTabSz="3685032">
            <a:buNone/>
          </a:pPr>
          <a:r>
            <a:rPr lang="fr-FR" sz="4800" b="0" i="0" noProof="1">
              <a:latin typeface="Arial"/>
              <a:ea typeface="+mn-ea"/>
              <a:cs typeface="+mn-cs"/>
            </a:rPr>
            <a:t>Solutions techniques</a:t>
          </a:r>
        </a:p>
      </dgm:t>
    </dgm:pt>
    <dgm:pt modelId="{B1061E09-C84D-4879-BD36-B3D10304CE87}" type="parTrans" cxnId="{7A3EBD44-45E8-4947-BFB7-301BF4B39309}">
      <dgm:prSet/>
      <dgm:spPr/>
      <dgm:t>
        <a:bodyPr/>
        <a:lstStyle/>
        <a:p>
          <a:endParaRPr lang="fr-FR"/>
        </a:p>
      </dgm:t>
    </dgm:pt>
    <dgm:pt modelId="{78ACCBD0-B105-4F82-B500-9DFC041294F3}" type="sibTrans" cxnId="{7A3EBD44-45E8-4947-BFB7-301BF4B39309}">
      <dgm:prSet/>
      <dgm:spPr/>
      <dgm:t>
        <a:bodyPr/>
        <a:lstStyle/>
        <a:p>
          <a:endParaRPr lang="fr-FR"/>
        </a:p>
      </dgm:t>
    </dgm:pt>
    <dgm:pt modelId="{CE7E63EB-948C-44AF-8AE9-E9FE6D365A60}">
      <dgm:prSet phldrT="[Text]" custT="1"/>
      <dgm:spPr/>
      <dgm:t>
        <a:bodyPr/>
        <a:lstStyle/>
        <a:p>
          <a:pPr algn="l" defTabSz="3685032">
            <a:buNone/>
          </a:pPr>
          <a:r>
            <a:rPr lang="fr-FR" sz="4800" b="0" i="0" noProof="1">
              <a:latin typeface="Arial"/>
              <a:ea typeface="+mn-ea"/>
              <a:cs typeface="+mn-cs"/>
            </a:rPr>
            <a:t>Croquis</a:t>
          </a:r>
        </a:p>
      </dgm:t>
    </dgm:pt>
    <dgm:pt modelId="{5A695336-0D50-4BFA-A24C-1C324ADF4501}" type="parTrans" cxnId="{9402FDFB-CFF2-44B6-B648-6ED4AF75E712}">
      <dgm:prSet/>
      <dgm:spPr/>
      <dgm:t>
        <a:bodyPr/>
        <a:lstStyle/>
        <a:p>
          <a:endParaRPr lang="fr-FR"/>
        </a:p>
      </dgm:t>
    </dgm:pt>
    <dgm:pt modelId="{31C0C462-74BE-4CB4-A883-731C0AFCE941}" type="sibTrans" cxnId="{9402FDFB-CFF2-44B6-B648-6ED4AF75E712}">
      <dgm:prSet/>
      <dgm:spPr/>
      <dgm:t>
        <a:bodyPr/>
        <a:lstStyle/>
        <a:p>
          <a:endParaRPr lang="fr-FR"/>
        </a:p>
      </dgm:t>
    </dgm:pt>
    <dgm:pt modelId="{C9BCD114-A276-48BE-AA49-574101BFBDAD}">
      <dgm:prSet phldrT="[Text]" custT="1"/>
      <dgm:spPr/>
      <dgm:t>
        <a:bodyPr/>
        <a:lstStyle/>
        <a:p>
          <a:pPr algn="l" defTabSz="3685032">
            <a:buNone/>
          </a:pPr>
          <a:r>
            <a:rPr lang="fr-FR" sz="4800" b="0" i="0" noProof="1">
              <a:latin typeface="Arial"/>
              <a:ea typeface="+mn-ea"/>
              <a:cs typeface="+mn-cs"/>
            </a:rPr>
            <a:t>Animation</a:t>
          </a:r>
        </a:p>
      </dgm:t>
    </dgm:pt>
    <dgm:pt modelId="{BEF8162C-0A74-4EEC-8212-CD8269245DC8}" type="parTrans" cxnId="{9A10A75A-1F4A-45D1-A619-8DA5D590EE1F}">
      <dgm:prSet/>
      <dgm:spPr/>
      <dgm:t>
        <a:bodyPr/>
        <a:lstStyle/>
        <a:p>
          <a:endParaRPr lang="fr-FR"/>
        </a:p>
      </dgm:t>
    </dgm:pt>
    <dgm:pt modelId="{04E44295-1976-4EBE-AEF0-1DC2FDEC5577}" type="sibTrans" cxnId="{9A10A75A-1F4A-45D1-A619-8DA5D590EE1F}">
      <dgm:prSet/>
      <dgm:spPr/>
      <dgm:t>
        <a:bodyPr/>
        <a:lstStyle/>
        <a:p>
          <a:endParaRPr lang="fr-FR"/>
        </a:p>
      </dgm:t>
    </dgm:pt>
    <dgm:pt modelId="{883B0FBC-91EA-48A8-8F92-B1963B617BA0}">
      <dgm:prSet phldrT="[Text]" custT="1"/>
      <dgm:spPr/>
      <dgm:t>
        <a:bodyPr/>
        <a:lstStyle/>
        <a:p>
          <a:pPr algn="l" defTabSz="3685032">
            <a:buNone/>
          </a:pPr>
          <a:r>
            <a:rPr lang="fr-FR" sz="4800" b="0" i="0" noProof="1">
              <a:latin typeface="Arial"/>
              <a:ea typeface="+mn-ea"/>
              <a:cs typeface="+mn-cs"/>
            </a:rPr>
            <a:t>Expérience</a:t>
          </a:r>
        </a:p>
      </dgm:t>
    </dgm:pt>
    <dgm:pt modelId="{A5F4C592-D43D-421C-81FD-97311377EF9D}" type="parTrans" cxnId="{8E439D30-AB67-4A0B-AC22-D5E30B0B8404}">
      <dgm:prSet/>
      <dgm:spPr/>
      <dgm:t>
        <a:bodyPr/>
        <a:lstStyle/>
        <a:p>
          <a:endParaRPr lang="fr-FR"/>
        </a:p>
      </dgm:t>
    </dgm:pt>
    <dgm:pt modelId="{828B1974-039F-4D74-BC34-C434A6363EC9}" type="sibTrans" cxnId="{8E439D30-AB67-4A0B-AC22-D5E30B0B8404}">
      <dgm:prSet/>
      <dgm:spPr/>
      <dgm:t>
        <a:bodyPr/>
        <a:lstStyle/>
        <a:p>
          <a:endParaRPr lang="fr-FR"/>
        </a:p>
      </dgm:t>
    </dgm:pt>
    <dgm:pt modelId="{BAB05DE0-E9CB-418B-BE86-08AF1686DB3A}">
      <dgm:prSet phldrT="[Text]" custT="1"/>
      <dgm:spPr/>
      <dgm:t>
        <a:bodyPr/>
        <a:lstStyle/>
        <a:p>
          <a:pPr algn="l" defTabSz="3685032">
            <a:buNone/>
          </a:pPr>
          <a:r>
            <a:rPr lang="fr-FR" sz="4800" b="0" i="0" noProof="1">
              <a:latin typeface="Arial"/>
              <a:ea typeface="+mn-ea"/>
              <a:cs typeface="+mn-cs"/>
            </a:rPr>
            <a:t>Les systèmes et le temps</a:t>
          </a:r>
        </a:p>
      </dgm:t>
    </dgm:pt>
    <dgm:pt modelId="{ABB6046C-1708-4A1E-93F8-4B582C908A4F}" type="parTrans" cxnId="{71E74C79-75C7-4F53-B0A4-49908B9B4623}">
      <dgm:prSet/>
      <dgm:spPr/>
      <dgm:t>
        <a:bodyPr/>
        <a:lstStyle/>
        <a:p>
          <a:endParaRPr lang="fr-FR"/>
        </a:p>
      </dgm:t>
    </dgm:pt>
    <dgm:pt modelId="{0A2D038C-058D-431F-B2B8-33A65A32AC9E}" type="sibTrans" cxnId="{71E74C79-75C7-4F53-B0A4-49908B9B4623}">
      <dgm:prSet/>
      <dgm:spPr/>
      <dgm:t>
        <a:bodyPr/>
        <a:lstStyle/>
        <a:p>
          <a:endParaRPr lang="fr-FR"/>
        </a:p>
      </dgm:t>
    </dgm:pt>
    <dgm:pt modelId="{DF89806E-6AF5-4860-A23A-E96885D0C194}">
      <dgm:prSet phldrT="[Text]" custT="1"/>
      <dgm:spPr/>
      <dgm:t>
        <a:bodyPr/>
        <a:lstStyle/>
        <a:p>
          <a:pPr algn="l" defTabSz="3685032">
            <a:buNone/>
          </a:pPr>
          <a:r>
            <a:rPr lang="fr-FR" sz="4800" b="0" i="0" noProof="1">
              <a:latin typeface="Arial"/>
              <a:ea typeface="+mn-ea"/>
              <a:cs typeface="+mn-cs"/>
            </a:rPr>
            <a:t>Animation</a:t>
          </a:r>
        </a:p>
      </dgm:t>
    </dgm:pt>
    <dgm:pt modelId="{A7B0257B-5EE3-48CE-B47B-E7894F42BB67}" type="parTrans" cxnId="{AE7EAA5F-B788-445A-86E5-F4DC55D53C7A}">
      <dgm:prSet/>
      <dgm:spPr/>
      <dgm:t>
        <a:bodyPr/>
        <a:lstStyle/>
        <a:p>
          <a:endParaRPr lang="fr-FR"/>
        </a:p>
      </dgm:t>
    </dgm:pt>
    <dgm:pt modelId="{B10016A9-9210-4E56-85A2-222C4C422BED}" type="sibTrans" cxnId="{AE7EAA5F-B788-445A-86E5-F4DC55D53C7A}">
      <dgm:prSet/>
      <dgm:spPr/>
      <dgm:t>
        <a:bodyPr/>
        <a:lstStyle/>
        <a:p>
          <a:endParaRPr lang="fr-FR"/>
        </a:p>
      </dgm:t>
    </dgm:pt>
    <dgm:pt modelId="{0C27800D-1A99-4D27-8C86-69212A97C908}">
      <dgm:prSet phldrT="[Text]" custT="1"/>
      <dgm:spPr/>
      <dgm:t>
        <a:bodyPr/>
        <a:lstStyle/>
        <a:p>
          <a:pPr algn="l" defTabSz="3685032">
            <a:buNone/>
          </a:pPr>
          <a:r>
            <a:rPr lang="fr-FR" sz="4800" b="0" i="0" noProof="1">
              <a:latin typeface="Arial"/>
              <a:ea typeface="+mn-ea"/>
              <a:cs typeface="+mn-cs"/>
            </a:rPr>
            <a:t>Ordonnacement des tâches</a:t>
          </a:r>
        </a:p>
      </dgm:t>
    </dgm:pt>
    <dgm:pt modelId="{2407BF36-C198-497B-8A6B-290A45F6CA5B}" type="parTrans" cxnId="{DFB4FCDC-C67F-4791-AA83-12EDF53A9A4F}">
      <dgm:prSet/>
      <dgm:spPr/>
      <dgm:t>
        <a:bodyPr/>
        <a:lstStyle/>
        <a:p>
          <a:endParaRPr lang="fr-FR"/>
        </a:p>
      </dgm:t>
    </dgm:pt>
    <dgm:pt modelId="{102E9B33-0B3E-4CF3-957F-F9F19B94DD95}" type="sibTrans" cxnId="{DFB4FCDC-C67F-4791-AA83-12EDF53A9A4F}">
      <dgm:prSet/>
      <dgm:spPr/>
      <dgm:t>
        <a:bodyPr/>
        <a:lstStyle/>
        <a:p>
          <a:endParaRPr lang="fr-FR"/>
        </a:p>
      </dgm:t>
    </dgm:pt>
    <dgm:pt modelId="{4351CFC8-37EC-494B-A841-287649776134}" type="pres">
      <dgm:prSet presAssocID="{425AB2E9-3568-4939-AD20-F42726F09D02}" presName="Name0" presStyleCnt="0">
        <dgm:presLayoutVars>
          <dgm:dir/>
          <dgm:animLvl val="lvl"/>
          <dgm:resizeHandles val="exact"/>
        </dgm:presLayoutVars>
      </dgm:prSet>
      <dgm:spPr/>
    </dgm:pt>
    <dgm:pt modelId="{70E9962D-05C5-4F85-A473-03B50B9C6416}" type="pres">
      <dgm:prSet presAssocID="{06F1FE2A-97BA-4B52-B3A6-E44D1F20CB28}" presName="composite" presStyleCnt="0"/>
      <dgm:spPr/>
    </dgm:pt>
    <dgm:pt modelId="{B8C15370-9E21-4343-A577-4985C41A0B6E}" type="pres">
      <dgm:prSet presAssocID="{06F1FE2A-97BA-4B52-B3A6-E44D1F20CB2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E65B54D-BB89-4898-B770-68834B90CB27}" type="pres">
      <dgm:prSet presAssocID="{06F1FE2A-97BA-4B52-B3A6-E44D1F20CB28}" presName="desTx" presStyleLbl="alignAccFollowNode1" presStyleIdx="0" presStyleCnt="3">
        <dgm:presLayoutVars>
          <dgm:bulletEnabled val="1"/>
        </dgm:presLayoutVars>
      </dgm:prSet>
      <dgm:spPr/>
    </dgm:pt>
    <dgm:pt modelId="{A7E2C66E-7169-4E42-A713-6528CC71DD9D}" type="pres">
      <dgm:prSet presAssocID="{0CACD921-34CA-4681-87F1-041A98C27B3D}" presName="space" presStyleCnt="0"/>
      <dgm:spPr/>
    </dgm:pt>
    <dgm:pt modelId="{C25D5A66-A92F-4D7D-A84B-534F27779317}" type="pres">
      <dgm:prSet presAssocID="{184B56DA-A66C-4DD0-AE11-0A7EBA387E48}" presName="composite" presStyleCnt="0"/>
      <dgm:spPr/>
    </dgm:pt>
    <dgm:pt modelId="{E01B3154-0666-4584-9FC4-432DE00CC402}" type="pres">
      <dgm:prSet presAssocID="{184B56DA-A66C-4DD0-AE11-0A7EBA387E4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EC96761-7A7E-46B1-9A31-B92F49834D5A}" type="pres">
      <dgm:prSet presAssocID="{184B56DA-A66C-4DD0-AE11-0A7EBA387E48}" presName="desTx" presStyleLbl="alignAccFollowNode1" presStyleIdx="1" presStyleCnt="3">
        <dgm:presLayoutVars>
          <dgm:bulletEnabled val="1"/>
        </dgm:presLayoutVars>
      </dgm:prSet>
      <dgm:spPr/>
    </dgm:pt>
    <dgm:pt modelId="{D004D87C-D390-4BAA-B20D-69AF97599BD7}" type="pres">
      <dgm:prSet presAssocID="{8EE144C8-20EA-43DA-B048-41CEE06807BC}" presName="space" presStyleCnt="0"/>
      <dgm:spPr/>
    </dgm:pt>
    <dgm:pt modelId="{F9A125CB-F105-4A75-821B-0388D80248ED}" type="pres">
      <dgm:prSet presAssocID="{2F8ECEAC-FAA3-4503-A169-57F41A503807}" presName="composite" presStyleCnt="0"/>
      <dgm:spPr/>
    </dgm:pt>
    <dgm:pt modelId="{64DD6D48-227C-4434-BED8-F49C9D4F4F7E}" type="pres">
      <dgm:prSet presAssocID="{2F8ECEAC-FAA3-4503-A169-57F41A50380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8860936-C475-4184-9A9D-2F4B5D8B0BC7}" type="pres">
      <dgm:prSet presAssocID="{2F8ECEAC-FAA3-4503-A169-57F41A50380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E439D30-AB67-4A0B-AC22-D5E30B0B8404}" srcId="{184B56DA-A66C-4DD0-AE11-0A7EBA387E48}" destId="{883B0FBC-91EA-48A8-8F92-B1963B617BA0}" srcOrd="1" destOrd="0" parTransId="{A5F4C592-D43D-421C-81FD-97311377EF9D}" sibTransId="{828B1974-039F-4D74-BC34-C434A6363EC9}"/>
    <dgm:cxn modelId="{AE7EAA5F-B788-445A-86E5-F4DC55D53C7A}" srcId="{184B56DA-A66C-4DD0-AE11-0A7EBA387E48}" destId="{DF89806E-6AF5-4860-A23A-E96885D0C194}" srcOrd="3" destOrd="0" parTransId="{A7B0257B-5EE3-48CE-B47B-E7894F42BB67}" sibTransId="{B10016A9-9210-4E56-85A2-222C4C422BED}"/>
    <dgm:cxn modelId="{7A3EBD44-45E8-4947-BFB7-301BF4B39309}" srcId="{06F1FE2A-97BA-4B52-B3A6-E44D1F20CB28}" destId="{5ED14885-79B3-43E5-8124-DD5C9C6277EA}" srcOrd="2" destOrd="0" parTransId="{B1061E09-C84D-4879-BD36-B3D10304CE87}" sibTransId="{78ACCBD0-B105-4F82-B500-9DFC041294F3}"/>
    <dgm:cxn modelId="{329C5E67-5EFF-4709-8476-43C3D95E5A89}" srcId="{06F1FE2A-97BA-4B52-B3A6-E44D1F20CB28}" destId="{91D19E11-5D4C-4DAE-A85F-FD0AB726B56C}" srcOrd="1" destOrd="0" parTransId="{B4FADC1A-53CF-4A9E-B54C-1D014A92E167}" sibTransId="{4A37B0B4-FD0E-49C3-AB25-2587FA04B288}"/>
    <dgm:cxn modelId="{3F455948-84CC-4BD3-B122-BC7FC520F6C2}" srcId="{2F8ECEAC-FAA3-4503-A169-57F41A503807}" destId="{BB5A00DF-7368-4451-822A-C5213BEFEEBE}" srcOrd="0" destOrd="0" parTransId="{DBF05790-03E0-47D4-8137-1ED35487613F}" sibTransId="{1FC1A5B2-F57F-4D1D-AD7C-59801453B2A1}"/>
    <dgm:cxn modelId="{9BA84549-343A-497A-8F50-EA4C874AF4DD}" type="presOf" srcId="{2F8ECEAC-FAA3-4503-A169-57F41A503807}" destId="{64DD6D48-227C-4434-BED8-F49C9D4F4F7E}" srcOrd="0" destOrd="0" presId="urn:microsoft.com/office/officeart/2005/8/layout/hList1"/>
    <dgm:cxn modelId="{02A8EB49-5EC0-43D3-AD13-E6A1ED729B9B}" type="presOf" srcId="{0C27800D-1A99-4D27-8C86-69212A97C908}" destId="{98860936-C475-4184-9A9D-2F4B5D8B0BC7}" srcOrd="0" destOrd="1" presId="urn:microsoft.com/office/officeart/2005/8/layout/hList1"/>
    <dgm:cxn modelId="{0663466A-2B66-484C-937E-7C24496E255A}" type="presOf" srcId="{CE7E63EB-948C-44AF-8AE9-E9FE6D365A60}" destId="{DE65B54D-BB89-4898-B770-68834B90CB27}" srcOrd="0" destOrd="3" presId="urn:microsoft.com/office/officeart/2005/8/layout/hList1"/>
    <dgm:cxn modelId="{2F7B176D-93DF-4C62-9E7E-585A12754956}" type="presOf" srcId="{DF89806E-6AF5-4860-A23A-E96885D0C194}" destId="{6EC96761-7A7E-46B1-9A31-B92F49834D5A}" srcOrd="0" destOrd="3" presId="urn:microsoft.com/office/officeart/2005/8/layout/hList1"/>
    <dgm:cxn modelId="{4E402F4F-22AD-4214-BE8C-948F617ABB38}" type="presOf" srcId="{BB5A00DF-7368-4451-822A-C5213BEFEEBE}" destId="{98860936-C475-4184-9A9D-2F4B5D8B0BC7}" srcOrd="0" destOrd="0" presId="urn:microsoft.com/office/officeart/2005/8/layout/hList1"/>
    <dgm:cxn modelId="{9C3D3653-8462-4AAD-A961-3717216B9CF2}" type="presOf" srcId="{06F1FE2A-97BA-4B52-B3A6-E44D1F20CB28}" destId="{B8C15370-9E21-4343-A577-4985C41A0B6E}" srcOrd="0" destOrd="0" presId="urn:microsoft.com/office/officeart/2005/8/layout/hList1"/>
    <dgm:cxn modelId="{24836079-9FDA-4F84-9291-518671EE6E30}" srcId="{425AB2E9-3568-4939-AD20-F42726F09D02}" destId="{2F8ECEAC-FAA3-4503-A169-57F41A503807}" srcOrd="2" destOrd="0" parTransId="{ACAA3BC8-2CDA-42A5-8DD6-5A948ACC6FCF}" sibTransId="{61A568BF-D1AB-4345-9CA7-878468CAA9E0}"/>
    <dgm:cxn modelId="{71E74C79-75C7-4F53-B0A4-49908B9B4623}" srcId="{184B56DA-A66C-4DD0-AE11-0A7EBA387E48}" destId="{BAB05DE0-E9CB-418B-BE86-08AF1686DB3A}" srcOrd="2" destOrd="0" parTransId="{ABB6046C-1708-4A1E-93F8-4B582C908A4F}" sibTransId="{0A2D038C-058D-431F-B2B8-33A65A32AC9E}"/>
    <dgm:cxn modelId="{01AD485A-0916-4A80-9CBA-29870F4D202A}" srcId="{425AB2E9-3568-4939-AD20-F42726F09D02}" destId="{184B56DA-A66C-4DD0-AE11-0A7EBA387E48}" srcOrd="1" destOrd="0" parTransId="{3C1C544F-4C0C-4E19-A3D2-C3E5175D7B4B}" sibTransId="{8EE144C8-20EA-43DA-B048-41CEE06807BC}"/>
    <dgm:cxn modelId="{9A10A75A-1F4A-45D1-A619-8DA5D590EE1F}" srcId="{06F1FE2A-97BA-4B52-B3A6-E44D1F20CB28}" destId="{C9BCD114-A276-48BE-AA49-574101BFBDAD}" srcOrd="4" destOrd="0" parTransId="{BEF8162C-0A74-4EEC-8212-CD8269245DC8}" sibTransId="{04E44295-1976-4EBE-AEF0-1DC2FDEC5577}"/>
    <dgm:cxn modelId="{A2CEDF5A-1237-4AF5-946C-E744F9BD8CBD}" type="presOf" srcId="{BAB05DE0-E9CB-418B-BE86-08AF1686DB3A}" destId="{6EC96761-7A7E-46B1-9A31-B92F49834D5A}" srcOrd="0" destOrd="2" presId="urn:microsoft.com/office/officeart/2005/8/layout/hList1"/>
    <dgm:cxn modelId="{12FFB77F-0377-42F1-B757-84A64A45904A}" type="presOf" srcId="{5ED14885-79B3-43E5-8124-DD5C9C6277EA}" destId="{DE65B54D-BB89-4898-B770-68834B90CB27}" srcOrd="0" destOrd="2" presId="urn:microsoft.com/office/officeart/2005/8/layout/hList1"/>
    <dgm:cxn modelId="{FC6EE199-23CF-4307-94F8-FC53916EA51A}" srcId="{425AB2E9-3568-4939-AD20-F42726F09D02}" destId="{06F1FE2A-97BA-4B52-B3A6-E44D1F20CB28}" srcOrd="0" destOrd="0" parTransId="{272155B6-483B-4675-B173-D3F00A201046}" sibTransId="{0CACD921-34CA-4681-87F1-041A98C27B3D}"/>
    <dgm:cxn modelId="{913323B4-1F88-4AC5-8C9E-BE0572C8023B}" type="presOf" srcId="{4640F6E6-EF32-4372-9B3B-2FFD48F9CB5C}" destId="{DE65B54D-BB89-4898-B770-68834B90CB27}" srcOrd="0" destOrd="0" presId="urn:microsoft.com/office/officeart/2005/8/layout/hList1"/>
    <dgm:cxn modelId="{ACB965C6-1ACF-483C-9C29-8A17C949C706}" srcId="{06F1FE2A-97BA-4B52-B3A6-E44D1F20CB28}" destId="{4640F6E6-EF32-4372-9B3B-2FFD48F9CB5C}" srcOrd="0" destOrd="0" parTransId="{DB4F8E23-BBE6-4AB5-9D82-74F5115D7455}" sibTransId="{55E32D54-3DF3-4F3F-B3B8-1AEE5606EC62}"/>
    <dgm:cxn modelId="{20029CCC-D103-42B5-9391-AD085998BBB8}" type="presOf" srcId="{883B0FBC-91EA-48A8-8F92-B1963B617BA0}" destId="{6EC96761-7A7E-46B1-9A31-B92F49834D5A}" srcOrd="0" destOrd="1" presId="urn:microsoft.com/office/officeart/2005/8/layout/hList1"/>
    <dgm:cxn modelId="{DFB4FCDC-C67F-4791-AA83-12EDF53A9A4F}" srcId="{2F8ECEAC-FAA3-4503-A169-57F41A503807}" destId="{0C27800D-1A99-4D27-8C86-69212A97C908}" srcOrd="1" destOrd="0" parTransId="{2407BF36-C198-497B-8A6B-290A45F6CA5B}" sibTransId="{102E9B33-0B3E-4CF3-957F-F9F19B94DD95}"/>
    <dgm:cxn modelId="{2FA37EE1-B115-49F2-8451-BD7C6226DEAE}" type="presOf" srcId="{91D19E11-5D4C-4DAE-A85F-FD0AB726B56C}" destId="{DE65B54D-BB89-4898-B770-68834B90CB27}" srcOrd="0" destOrd="1" presId="urn:microsoft.com/office/officeart/2005/8/layout/hList1"/>
    <dgm:cxn modelId="{12E1A9E1-0E2B-4599-8D03-2A69A1547115}" type="presOf" srcId="{425AB2E9-3568-4939-AD20-F42726F09D02}" destId="{4351CFC8-37EC-494B-A841-287649776134}" srcOrd="0" destOrd="0" presId="urn:microsoft.com/office/officeart/2005/8/layout/hList1"/>
    <dgm:cxn modelId="{03451AEF-D191-4694-A8D5-D6EDDAF52C43}" type="presOf" srcId="{C9BCD114-A276-48BE-AA49-574101BFBDAD}" destId="{DE65B54D-BB89-4898-B770-68834B90CB27}" srcOrd="0" destOrd="4" presId="urn:microsoft.com/office/officeart/2005/8/layout/hList1"/>
    <dgm:cxn modelId="{51EFA3EF-F9E3-4B84-BA84-84A3BBF4D4D3}" type="presOf" srcId="{17AF0C1B-AB46-4643-AAAB-C00D253E5731}" destId="{6EC96761-7A7E-46B1-9A31-B92F49834D5A}" srcOrd="0" destOrd="0" presId="urn:microsoft.com/office/officeart/2005/8/layout/hList1"/>
    <dgm:cxn modelId="{7FD88FF9-53A7-4C08-9686-37472D3C5F90}" type="presOf" srcId="{184B56DA-A66C-4DD0-AE11-0A7EBA387E48}" destId="{E01B3154-0666-4584-9FC4-432DE00CC402}" srcOrd="0" destOrd="0" presId="urn:microsoft.com/office/officeart/2005/8/layout/hList1"/>
    <dgm:cxn modelId="{9402FDFB-CFF2-44B6-B648-6ED4AF75E712}" srcId="{06F1FE2A-97BA-4B52-B3A6-E44D1F20CB28}" destId="{CE7E63EB-948C-44AF-8AE9-E9FE6D365A60}" srcOrd="3" destOrd="0" parTransId="{5A695336-0D50-4BFA-A24C-1C324ADF4501}" sibTransId="{31C0C462-74BE-4CB4-A883-731C0AFCE941}"/>
    <dgm:cxn modelId="{31D0EEFF-9776-4597-8873-3B56F9091C86}" srcId="{184B56DA-A66C-4DD0-AE11-0A7EBA387E48}" destId="{17AF0C1B-AB46-4643-AAAB-C00D253E5731}" srcOrd="0" destOrd="0" parTransId="{29C3C336-A8CD-48B5-9F85-325299B52A84}" sibTransId="{631D11DF-11B6-487B-8148-E2BF1F9190AD}"/>
    <dgm:cxn modelId="{AE41C4D7-1708-49AF-AE4A-683C8CF513D4}" type="presParOf" srcId="{4351CFC8-37EC-494B-A841-287649776134}" destId="{70E9962D-05C5-4F85-A473-03B50B9C6416}" srcOrd="0" destOrd="0" presId="urn:microsoft.com/office/officeart/2005/8/layout/hList1"/>
    <dgm:cxn modelId="{54821AC3-B761-4DE3-A299-35C839B48BE7}" type="presParOf" srcId="{70E9962D-05C5-4F85-A473-03B50B9C6416}" destId="{B8C15370-9E21-4343-A577-4985C41A0B6E}" srcOrd="0" destOrd="0" presId="urn:microsoft.com/office/officeart/2005/8/layout/hList1"/>
    <dgm:cxn modelId="{3935A46C-E062-4151-BCBD-56617280633D}" type="presParOf" srcId="{70E9962D-05C5-4F85-A473-03B50B9C6416}" destId="{DE65B54D-BB89-4898-B770-68834B90CB27}" srcOrd="1" destOrd="0" presId="urn:microsoft.com/office/officeart/2005/8/layout/hList1"/>
    <dgm:cxn modelId="{0A12C62A-0CDE-440C-8EAB-E415EF2E4EAF}" type="presParOf" srcId="{4351CFC8-37EC-494B-A841-287649776134}" destId="{A7E2C66E-7169-4E42-A713-6528CC71DD9D}" srcOrd="1" destOrd="0" presId="urn:microsoft.com/office/officeart/2005/8/layout/hList1"/>
    <dgm:cxn modelId="{54851ACF-12A9-4433-874C-444142834581}" type="presParOf" srcId="{4351CFC8-37EC-494B-A841-287649776134}" destId="{C25D5A66-A92F-4D7D-A84B-534F27779317}" srcOrd="2" destOrd="0" presId="urn:microsoft.com/office/officeart/2005/8/layout/hList1"/>
    <dgm:cxn modelId="{868B21E6-351E-4088-8823-CA0673B273DE}" type="presParOf" srcId="{C25D5A66-A92F-4D7D-A84B-534F27779317}" destId="{E01B3154-0666-4584-9FC4-432DE00CC402}" srcOrd="0" destOrd="0" presId="urn:microsoft.com/office/officeart/2005/8/layout/hList1"/>
    <dgm:cxn modelId="{91B14886-054D-49EB-AF4F-06F73F4E851C}" type="presParOf" srcId="{C25D5A66-A92F-4D7D-A84B-534F27779317}" destId="{6EC96761-7A7E-46B1-9A31-B92F49834D5A}" srcOrd="1" destOrd="0" presId="urn:microsoft.com/office/officeart/2005/8/layout/hList1"/>
    <dgm:cxn modelId="{68DB7211-B7EA-4286-B920-F0E227605505}" type="presParOf" srcId="{4351CFC8-37EC-494B-A841-287649776134}" destId="{D004D87C-D390-4BAA-B20D-69AF97599BD7}" srcOrd="3" destOrd="0" presId="urn:microsoft.com/office/officeart/2005/8/layout/hList1"/>
    <dgm:cxn modelId="{10B5F44C-3CDA-48E6-B908-B6A9CE97492E}" type="presParOf" srcId="{4351CFC8-37EC-494B-A841-287649776134}" destId="{F9A125CB-F105-4A75-821B-0388D80248ED}" srcOrd="4" destOrd="0" presId="urn:microsoft.com/office/officeart/2005/8/layout/hList1"/>
    <dgm:cxn modelId="{82B6102B-62E6-40B9-9BD7-E73770A2464A}" type="presParOf" srcId="{F9A125CB-F105-4A75-821B-0388D80248ED}" destId="{64DD6D48-227C-4434-BED8-F49C9D4F4F7E}" srcOrd="0" destOrd="0" presId="urn:microsoft.com/office/officeart/2005/8/layout/hList1"/>
    <dgm:cxn modelId="{5D5C143C-31FC-4B5B-97EA-AB78A00ACAA1}" type="presParOf" srcId="{F9A125CB-F105-4A75-821B-0388D80248ED}" destId="{98860936-C475-4184-9A9D-2F4B5D8B0B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15370-9E21-4343-A577-4985C41A0B6E}">
      <dsp:nvSpPr>
        <dsp:cNvPr id="0" name=""/>
        <dsp:cNvSpPr/>
      </dsp:nvSpPr>
      <dsp:spPr>
        <a:xfrm>
          <a:off x="16488" y="59907"/>
          <a:ext cx="3892873" cy="1029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marL="0" lvl="0" indent="0" algn="l" defTabSz="3685032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b="0" i="0" kern="1200" noProof="1">
              <a:latin typeface="Arial"/>
              <a:ea typeface="+mn-ea"/>
              <a:cs typeface="Arial"/>
            </a:rPr>
            <a:t>Séance 1</a:t>
          </a:r>
          <a:endParaRPr lang="fr-FR" sz="4800" b="0" i="0" kern="1200" noProof="1">
            <a:latin typeface="Arial"/>
            <a:ea typeface="+mn-ea"/>
            <a:cs typeface="+mn-cs"/>
          </a:endParaRPr>
        </a:p>
      </dsp:txBody>
      <dsp:txXfrm>
        <a:off x="16488" y="59907"/>
        <a:ext cx="3892873" cy="1029121"/>
      </dsp:txXfrm>
    </dsp:sp>
    <dsp:sp modelId="{DE65B54D-BB89-4898-B770-68834B90CB27}">
      <dsp:nvSpPr>
        <dsp:cNvPr id="0" name=""/>
        <dsp:cNvSpPr/>
      </dsp:nvSpPr>
      <dsp:spPr>
        <a:xfrm>
          <a:off x="16488" y="1089029"/>
          <a:ext cx="3892873" cy="6148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341376" bIns="384048" numCol="1" spcCol="1270" anchor="t" anchorCtr="0">
          <a:noAutofit/>
        </a:bodyPr>
        <a:lstStyle/>
        <a:p>
          <a:pPr marL="285750" lvl="1" indent="-285750" algn="l" defTabSz="3685032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4800" b="0" i="0" kern="1200" noProof="1">
              <a:latin typeface="Arial"/>
              <a:ea typeface="+mn-ea"/>
              <a:cs typeface="+mn-cs"/>
            </a:rPr>
            <a:t>Foncton d’usage</a:t>
          </a:r>
        </a:p>
        <a:p>
          <a:pPr marL="285750" lvl="1" indent="-285750" algn="l" defTabSz="3685032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4800" b="0" i="0" kern="1200" noProof="1">
              <a:latin typeface="Arial"/>
              <a:ea typeface="+mn-ea"/>
              <a:cs typeface="+mn-cs"/>
            </a:rPr>
            <a:t>Fonctions techniques</a:t>
          </a:r>
        </a:p>
        <a:p>
          <a:pPr marL="285750" lvl="1" indent="-285750" algn="l" defTabSz="3685032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4800" b="0" i="0" kern="1200" noProof="1">
              <a:latin typeface="Arial"/>
              <a:ea typeface="+mn-ea"/>
              <a:cs typeface="+mn-cs"/>
            </a:rPr>
            <a:t>Solutions techniques</a:t>
          </a:r>
        </a:p>
        <a:p>
          <a:pPr marL="285750" lvl="1" indent="-285750" algn="l" defTabSz="3685032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4800" b="0" i="0" kern="1200" noProof="1">
              <a:latin typeface="Arial"/>
              <a:ea typeface="+mn-ea"/>
              <a:cs typeface="+mn-cs"/>
            </a:rPr>
            <a:t>Croquis</a:t>
          </a:r>
        </a:p>
        <a:p>
          <a:pPr marL="285750" lvl="1" indent="-285750" algn="l" defTabSz="3685032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4800" b="0" i="0" kern="1200" noProof="1">
              <a:latin typeface="Arial"/>
              <a:ea typeface="+mn-ea"/>
              <a:cs typeface="+mn-cs"/>
            </a:rPr>
            <a:t>Animation</a:t>
          </a:r>
        </a:p>
      </dsp:txBody>
      <dsp:txXfrm>
        <a:off x="16488" y="1089029"/>
        <a:ext cx="3892873" cy="6148799"/>
      </dsp:txXfrm>
    </dsp:sp>
    <dsp:sp modelId="{E01B3154-0666-4584-9FC4-432DE00CC402}">
      <dsp:nvSpPr>
        <dsp:cNvPr id="0" name=""/>
        <dsp:cNvSpPr/>
      </dsp:nvSpPr>
      <dsp:spPr>
        <a:xfrm>
          <a:off x="4454363" y="59907"/>
          <a:ext cx="3892873" cy="1029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marL="0" lvl="0" indent="0" algn="l" defTabSz="3685032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b="0" i="0" kern="1200" noProof="1">
              <a:latin typeface="Arial"/>
              <a:ea typeface="+mn-ea"/>
              <a:cs typeface="+mn-cs"/>
            </a:rPr>
            <a:t>Séance 2</a:t>
          </a:r>
        </a:p>
      </dsp:txBody>
      <dsp:txXfrm>
        <a:off x="4454363" y="59907"/>
        <a:ext cx="3892873" cy="1029121"/>
      </dsp:txXfrm>
    </dsp:sp>
    <dsp:sp modelId="{6EC96761-7A7E-46B1-9A31-B92F49834D5A}">
      <dsp:nvSpPr>
        <dsp:cNvPr id="0" name=""/>
        <dsp:cNvSpPr/>
      </dsp:nvSpPr>
      <dsp:spPr>
        <a:xfrm>
          <a:off x="4454363" y="1089029"/>
          <a:ext cx="3892873" cy="6148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341376" bIns="384048" numCol="1" spcCol="1270" anchor="t" anchorCtr="0">
          <a:noAutofit/>
        </a:bodyPr>
        <a:lstStyle/>
        <a:p>
          <a:pPr marL="285750" lvl="1" indent="-285750" algn="l" defTabSz="3685032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4800" b="0" i="0" kern="1200" noProof="1">
              <a:latin typeface="Arial"/>
              <a:ea typeface="+mn-ea"/>
              <a:cs typeface="+mn-cs"/>
            </a:rPr>
            <a:t>Principe physique</a:t>
          </a:r>
        </a:p>
        <a:p>
          <a:pPr marL="285750" lvl="1" indent="-285750" algn="l" defTabSz="3685032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4800" b="0" i="0" kern="1200" noProof="1">
              <a:latin typeface="Arial"/>
              <a:ea typeface="+mn-ea"/>
              <a:cs typeface="+mn-cs"/>
            </a:rPr>
            <a:t>Expérience</a:t>
          </a:r>
        </a:p>
        <a:p>
          <a:pPr marL="285750" lvl="1" indent="-285750" algn="l" defTabSz="3685032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4800" b="0" i="0" kern="1200" noProof="1">
              <a:latin typeface="Arial"/>
              <a:ea typeface="+mn-ea"/>
              <a:cs typeface="+mn-cs"/>
            </a:rPr>
            <a:t>Les systèmes et le temps</a:t>
          </a:r>
        </a:p>
        <a:p>
          <a:pPr marL="285750" lvl="1" indent="-285750" algn="l" defTabSz="3685032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4800" b="0" i="0" kern="1200" noProof="1">
              <a:latin typeface="Arial"/>
              <a:ea typeface="+mn-ea"/>
              <a:cs typeface="+mn-cs"/>
            </a:rPr>
            <a:t>Animation</a:t>
          </a:r>
        </a:p>
      </dsp:txBody>
      <dsp:txXfrm>
        <a:off x="4454363" y="1089029"/>
        <a:ext cx="3892873" cy="6148799"/>
      </dsp:txXfrm>
    </dsp:sp>
    <dsp:sp modelId="{64DD6D48-227C-4434-BED8-F49C9D4F4F7E}">
      <dsp:nvSpPr>
        <dsp:cNvPr id="0" name=""/>
        <dsp:cNvSpPr/>
      </dsp:nvSpPr>
      <dsp:spPr>
        <a:xfrm>
          <a:off x="8892238" y="59907"/>
          <a:ext cx="3892873" cy="1029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marL="0" lvl="0" indent="0" algn="l" defTabSz="3685032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b="0" i="0" kern="1200" noProof="1">
              <a:latin typeface="Arial"/>
              <a:ea typeface="+mn-ea"/>
              <a:cs typeface="+mn-cs"/>
            </a:rPr>
            <a:t>Séance 3</a:t>
          </a:r>
        </a:p>
      </dsp:txBody>
      <dsp:txXfrm>
        <a:off x="8892238" y="59907"/>
        <a:ext cx="3892873" cy="1029121"/>
      </dsp:txXfrm>
    </dsp:sp>
    <dsp:sp modelId="{98860936-C475-4184-9A9D-2F4B5D8B0BC7}">
      <dsp:nvSpPr>
        <dsp:cNvPr id="0" name=""/>
        <dsp:cNvSpPr/>
      </dsp:nvSpPr>
      <dsp:spPr>
        <a:xfrm>
          <a:off x="8892238" y="1089029"/>
          <a:ext cx="3892873" cy="6148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341376" bIns="384048" numCol="1" spcCol="1270" anchor="t" anchorCtr="0">
          <a:noAutofit/>
        </a:bodyPr>
        <a:lstStyle/>
        <a:p>
          <a:pPr marL="285750" lvl="1" indent="-285750" algn="l" defTabSz="3685032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4800" b="0" i="0" kern="1200" noProof="1">
              <a:latin typeface="Arial"/>
              <a:ea typeface="+mn-ea"/>
              <a:cs typeface="+mn-cs"/>
            </a:rPr>
            <a:t>Algorithme</a:t>
          </a:r>
        </a:p>
        <a:p>
          <a:pPr marL="285750" lvl="1" indent="-285750" algn="l" defTabSz="3685032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4800" b="0" i="0" kern="1200" noProof="1">
              <a:latin typeface="Arial"/>
              <a:ea typeface="+mn-ea"/>
              <a:cs typeface="+mn-cs"/>
            </a:rPr>
            <a:t>Ordonnacement des tâches</a:t>
          </a:r>
        </a:p>
      </dsp:txBody>
      <dsp:txXfrm>
        <a:off x="8892238" y="1089029"/>
        <a:ext cx="3892873" cy="6148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fi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79" y="-1"/>
            <a:ext cx="14356081" cy="33005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algn="l" defTabSz="3685032">
              <a:spcBef>
                <a:spcPts val="1200"/>
              </a:spcBef>
              <a:buNone/>
            </a:pPr>
            <a:r>
              <a:rPr lang="fr-FR" sz="9600" kern="1200" noProof="1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Impression :</a:t>
            </a:r>
          </a:p>
          <a:p>
            <a:pPr algn="l" defTabSz="3685032">
              <a:spcBef>
                <a:spcPts val="1200"/>
              </a:spcBef>
              <a:buNone/>
            </a:pPr>
            <a:r>
              <a:rPr lang="fr-FR" sz="6600" kern="1200" noProof="1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La taille de cette affiche est de 121,9 cm (largeur) sur 91,5 cm (hauteur). Elle doit être imprimée sur une imprimante grand format.</a:t>
            </a:r>
          </a:p>
          <a:p>
            <a:pPr algn="l" defTabSz="3685032">
              <a:spcBef>
                <a:spcPts val="300"/>
              </a:spcBef>
              <a:buNone/>
            </a:pPr>
            <a:endParaRPr lang="fr-FR" sz="6000" noProof="1">
              <a:latin typeface="Calibri Light"/>
              <a:cs typeface="Calibri"/>
            </a:endParaRPr>
          </a:p>
          <a:p>
            <a:pPr algn="l" defTabSz="3685032">
              <a:spcBef>
                <a:spcPts val="1200"/>
              </a:spcBef>
              <a:buNone/>
            </a:pPr>
            <a:r>
              <a:rPr lang="fr-FR" sz="8800" kern="1200" noProof="1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Personnalisation du contenu :</a:t>
            </a:r>
          </a:p>
          <a:p>
            <a:pPr algn="l" defTabSz="3685032">
              <a:spcBef>
                <a:spcPts val="1200"/>
              </a:spcBef>
              <a:buNone/>
            </a:pPr>
            <a:r>
              <a:rPr lang="fr-FR" sz="6600" kern="1200" noProof="1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Les espaces réservés de cette affiche sont déjà mis en forme. Pour ajouter du texte, tapez-le dans les espaces réservés ou cliquez sur une icône pour ajouter un tableau, un graphique, un graphique SmartArt, une image ou un fichier multimédia.</a:t>
            </a:r>
          </a:p>
          <a:p>
            <a:pPr algn="l" defTabSz="3685032">
              <a:spcBef>
                <a:spcPts val="2400"/>
              </a:spcBef>
              <a:buNone/>
            </a:pPr>
            <a:r>
              <a:rPr lang="fr-FR" sz="6600" kern="1200" noProof="1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Pour ajouter ou supprimer des puces, cliquez sur le bouton Puces sous l’onglet Accueil.</a:t>
            </a:r>
          </a:p>
          <a:p>
            <a:pPr algn="l" defTabSz="3685032">
              <a:spcBef>
                <a:spcPts val="2400"/>
              </a:spcBef>
              <a:buNone/>
            </a:pPr>
            <a:r>
              <a:rPr lang="fr-FR" sz="6600" kern="1200" noProof="1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Si vous avez besoin d’espaces réservés supplémentaires pour les titres, le contenu ou le texte du corps, effectuez une copie de ce dont vous avez besoin, puis insérez-la à l’endroit désiré. Les repères actifs de PowerPoint vous permettront d’aligner votre élément sur les autres.</a:t>
            </a:r>
          </a:p>
          <a:p>
            <a:pPr algn="l" defTabSz="3685032">
              <a:spcBef>
                <a:spcPts val="2400"/>
              </a:spcBef>
              <a:buNone/>
            </a:pPr>
            <a:r>
              <a:rPr lang="fr-FR" sz="6600" kern="1200" noProof="1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Vous voulez remplacer les images par les vôtres ? Aucun problème ! Cliquez simplement sur une image, appuyez sur la touche Suppr, puis cliquez sur l’icône pour ajouter votre image.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1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fr-FR" noProof="1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fr-FR" noProof="1"/>
              <a:t>Heading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fr-FR" noProof="1"/>
              <a:t>Type your question or a statement of the problem here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fr-FR" noProof="1"/>
              <a:t>Heading</a:t>
            </a:r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noProof="1"/>
              <a:t>Use this placeholder to add text or other content</a:t>
            </a:r>
          </a:p>
          <a:p>
            <a:pPr lvl="1"/>
            <a:r>
              <a:rPr lang="fr-FR" noProof="1"/>
              <a:t>Second level</a:t>
            </a:r>
          </a:p>
          <a:p>
            <a:pPr lvl="2"/>
            <a:r>
              <a:rPr lang="fr-FR" noProof="1"/>
              <a:t>Third level</a:t>
            </a:r>
          </a:p>
          <a:p>
            <a:pPr lvl="3"/>
            <a:r>
              <a:rPr lang="fr-FR" noProof="1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fr-FR" noProof="1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noProof="1"/>
              <a:t>Use this placeholder to add text or other content</a:t>
            </a:r>
          </a:p>
          <a:p>
            <a:pPr lvl="1"/>
            <a:r>
              <a:rPr lang="fr-FR" noProof="1"/>
              <a:t>Second level</a:t>
            </a:r>
          </a:p>
          <a:p>
            <a:pPr lvl="2"/>
            <a:r>
              <a:rPr lang="fr-FR" noProof="1"/>
              <a:t>Third level</a:t>
            </a:r>
          </a:p>
          <a:p>
            <a:pPr lvl="3"/>
            <a:r>
              <a:rPr lang="fr-FR" noProof="1"/>
              <a:t>Fourth level</a:t>
            </a:r>
          </a:p>
          <a:p>
            <a:pPr lvl="4"/>
            <a:r>
              <a:rPr lang="fr-FR" noProof="1"/>
              <a:t>Fifth level</a:t>
            </a:r>
          </a:p>
          <a:p>
            <a:pPr lvl="5"/>
            <a:r>
              <a:rPr lang="fr-FR" noProof="1"/>
              <a:t>Six</a:t>
            </a:r>
          </a:p>
          <a:p>
            <a:pPr lvl="6"/>
            <a:r>
              <a:rPr lang="fr-FR" noProof="1"/>
              <a:t>Seven</a:t>
            </a:r>
          </a:p>
          <a:p>
            <a:pPr lvl="7"/>
            <a:r>
              <a:rPr lang="fr-FR" noProof="1"/>
              <a:t>Eight</a:t>
            </a:r>
          </a:p>
          <a:p>
            <a:pPr lvl="8"/>
            <a:r>
              <a:rPr lang="fr-FR" noProof="1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fr-FR" noProof="1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noProof="1"/>
              <a:t>Use this placeholder to add text or other content</a:t>
            </a:r>
          </a:p>
          <a:p>
            <a:pPr lvl="1"/>
            <a:r>
              <a:rPr lang="fr-FR" noProof="1"/>
              <a:t>Second level</a:t>
            </a:r>
          </a:p>
          <a:p>
            <a:pPr lvl="2"/>
            <a:r>
              <a:rPr lang="fr-FR" noProof="1"/>
              <a:t>Third level</a:t>
            </a:r>
          </a:p>
          <a:p>
            <a:pPr lvl="3"/>
            <a:r>
              <a:rPr lang="fr-FR" noProof="1"/>
              <a:t>Fourth level</a:t>
            </a:r>
          </a:p>
          <a:p>
            <a:pPr lvl="4"/>
            <a:r>
              <a:rPr lang="fr-FR" noProof="1"/>
              <a:t>Fifth level</a:t>
            </a:r>
          </a:p>
          <a:p>
            <a:pPr lvl="5"/>
            <a:r>
              <a:rPr lang="fr-FR" noProof="1"/>
              <a:t>Six</a:t>
            </a:r>
          </a:p>
          <a:p>
            <a:pPr lvl="6"/>
            <a:r>
              <a:rPr lang="fr-FR" noProof="1"/>
              <a:t>Seven</a:t>
            </a:r>
          </a:p>
          <a:p>
            <a:pPr lvl="7"/>
            <a:r>
              <a:rPr lang="fr-FR" noProof="1"/>
              <a:t>Eight</a:t>
            </a:r>
          </a:p>
          <a:p>
            <a:pPr lvl="8"/>
            <a:r>
              <a:rPr lang="fr-FR" noProof="1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fr-FR" noProof="1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noProof="1"/>
              <a:t>Use this placeholder to add text or other content</a:t>
            </a:r>
          </a:p>
          <a:p>
            <a:pPr lvl="1"/>
            <a:r>
              <a:rPr lang="fr-FR" noProof="1"/>
              <a:t>Second level</a:t>
            </a:r>
          </a:p>
          <a:p>
            <a:pPr lvl="2"/>
            <a:r>
              <a:rPr lang="fr-FR" noProof="1"/>
              <a:t>Third level</a:t>
            </a:r>
          </a:p>
          <a:p>
            <a:pPr lvl="3"/>
            <a:r>
              <a:rPr lang="fr-FR" noProof="1"/>
              <a:t>Fourth level</a:t>
            </a:r>
          </a:p>
          <a:p>
            <a:pPr lvl="4"/>
            <a:r>
              <a:rPr lang="fr-FR" noProof="1"/>
              <a:t>Fifth level</a:t>
            </a:r>
          </a:p>
          <a:p>
            <a:pPr lvl="5"/>
            <a:r>
              <a:rPr lang="fr-FR" noProof="1"/>
              <a:t>Six</a:t>
            </a:r>
          </a:p>
          <a:p>
            <a:pPr lvl="6"/>
            <a:r>
              <a:rPr lang="fr-FR" noProof="1"/>
              <a:t>Seven</a:t>
            </a:r>
          </a:p>
          <a:p>
            <a:pPr lvl="7"/>
            <a:r>
              <a:rPr lang="fr-FR" noProof="1"/>
              <a:t>Eight</a:t>
            </a:r>
          </a:p>
          <a:p>
            <a:pPr lvl="8"/>
            <a:r>
              <a:rPr lang="fr-FR" noProof="1"/>
              <a:t>Nine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fr-FR" noProof="1"/>
              <a:t>Heading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noProof="1"/>
              <a:t>Use this placeholder to add text or other content</a:t>
            </a:r>
          </a:p>
          <a:p>
            <a:pPr lvl="1"/>
            <a:r>
              <a:rPr lang="fr-FR" noProof="1"/>
              <a:t>Second level</a:t>
            </a:r>
          </a:p>
          <a:p>
            <a:pPr lvl="2"/>
            <a:r>
              <a:rPr lang="fr-FR" noProof="1"/>
              <a:t>Third level</a:t>
            </a:r>
          </a:p>
          <a:p>
            <a:pPr lvl="3"/>
            <a:r>
              <a:rPr lang="fr-FR" noProof="1"/>
              <a:t>Fourth level</a:t>
            </a:r>
          </a:p>
          <a:p>
            <a:pPr lvl="4"/>
            <a:r>
              <a:rPr lang="fr-FR" noProof="1"/>
              <a:t>Fifth level</a:t>
            </a:r>
          </a:p>
          <a:p>
            <a:pPr lvl="5"/>
            <a:r>
              <a:rPr lang="fr-FR" noProof="1"/>
              <a:t>Six</a:t>
            </a:r>
          </a:p>
          <a:p>
            <a:pPr lvl="6"/>
            <a:r>
              <a:rPr lang="fr-FR" noProof="1"/>
              <a:t>Seven</a:t>
            </a:r>
          </a:p>
          <a:p>
            <a:pPr lvl="7"/>
            <a:r>
              <a:rPr lang="fr-FR" noProof="1"/>
              <a:t>Eight</a:t>
            </a:r>
          </a:p>
          <a:p>
            <a:pPr lvl="8"/>
            <a:r>
              <a:rPr lang="fr-FR" noProof="1"/>
              <a:t>Nine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fr-FR" noProof="1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noProof="1"/>
              <a:t>Use this placeholder to add text or other content</a:t>
            </a:r>
          </a:p>
          <a:p>
            <a:pPr lvl="1"/>
            <a:r>
              <a:rPr lang="fr-FR" noProof="1"/>
              <a:t>Second level</a:t>
            </a:r>
          </a:p>
          <a:p>
            <a:pPr lvl="2"/>
            <a:r>
              <a:rPr lang="fr-FR" noProof="1"/>
              <a:t>Third level</a:t>
            </a:r>
          </a:p>
          <a:p>
            <a:pPr lvl="3"/>
            <a:r>
              <a:rPr lang="fr-FR" noProof="1"/>
              <a:t>Fourth level</a:t>
            </a:r>
          </a:p>
          <a:p>
            <a:pPr lvl="4"/>
            <a:r>
              <a:rPr lang="fr-FR" noProof="1"/>
              <a:t>Fifth level</a:t>
            </a:r>
          </a:p>
          <a:p>
            <a:pPr lvl="5"/>
            <a:r>
              <a:rPr lang="fr-FR" noProof="1"/>
              <a:t>Six</a:t>
            </a:r>
          </a:p>
          <a:p>
            <a:pPr lvl="6"/>
            <a:r>
              <a:rPr lang="fr-FR" noProof="1"/>
              <a:t>Seven</a:t>
            </a:r>
          </a:p>
          <a:p>
            <a:pPr lvl="7"/>
            <a:r>
              <a:rPr lang="fr-FR" noProof="1"/>
              <a:t>Eight</a:t>
            </a:r>
          </a:p>
          <a:p>
            <a:pPr lvl="8"/>
            <a:r>
              <a:rPr lang="fr-FR" noProof="1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fr-FR" noProof="1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noProof="1"/>
              <a:t>Use this placeholder to add text or other content</a:t>
            </a:r>
          </a:p>
          <a:p>
            <a:pPr lvl="1"/>
            <a:r>
              <a:rPr lang="fr-FR" noProof="1"/>
              <a:t>Second level</a:t>
            </a:r>
          </a:p>
          <a:p>
            <a:pPr lvl="2"/>
            <a:r>
              <a:rPr lang="fr-FR" noProof="1"/>
              <a:t>Third level</a:t>
            </a:r>
          </a:p>
          <a:p>
            <a:pPr lvl="3"/>
            <a:r>
              <a:rPr lang="fr-FR" noProof="1"/>
              <a:t>Fourth level</a:t>
            </a:r>
          </a:p>
          <a:p>
            <a:pPr lvl="4"/>
            <a:r>
              <a:rPr lang="fr-FR" noProof="1"/>
              <a:t>Fifth level</a:t>
            </a:r>
          </a:p>
          <a:p>
            <a:pPr lvl="5"/>
            <a:r>
              <a:rPr lang="fr-FR" noProof="1"/>
              <a:t>Six</a:t>
            </a:r>
          </a:p>
          <a:p>
            <a:pPr lvl="6"/>
            <a:r>
              <a:rPr lang="fr-FR" noProof="1"/>
              <a:t>Seven</a:t>
            </a:r>
          </a:p>
          <a:p>
            <a:pPr lvl="7"/>
            <a:r>
              <a:rPr lang="fr-FR" noProof="1"/>
              <a:t>Eight</a:t>
            </a:r>
          </a:p>
          <a:p>
            <a:pPr lvl="8"/>
            <a:r>
              <a:rPr lang="fr-FR" noProof="1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noProof="1"/>
              <a:t>Use this placeholder to add text or other content</a:t>
            </a:r>
          </a:p>
          <a:p>
            <a:pPr lvl="1"/>
            <a:r>
              <a:rPr lang="fr-FR" noProof="1"/>
              <a:t>Second level</a:t>
            </a:r>
          </a:p>
          <a:p>
            <a:pPr lvl="2"/>
            <a:r>
              <a:rPr lang="fr-FR" noProof="1"/>
              <a:t>Third level</a:t>
            </a:r>
          </a:p>
          <a:p>
            <a:pPr lvl="3"/>
            <a:r>
              <a:rPr lang="fr-FR" noProof="1"/>
              <a:t>Fourth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fr-FR" noProof="1"/>
              <a:t>Heading</a:t>
            </a:r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noProof="1"/>
              <a:t>Use this placeholder to add text or other content</a:t>
            </a:r>
          </a:p>
          <a:p>
            <a:pPr lvl="1"/>
            <a:r>
              <a:rPr lang="fr-FR" noProof="1"/>
              <a:t>Second level</a:t>
            </a:r>
          </a:p>
          <a:p>
            <a:pPr lvl="2"/>
            <a:r>
              <a:rPr lang="fr-FR" noProof="1"/>
              <a:t>Third level</a:t>
            </a:r>
          </a:p>
          <a:p>
            <a:pPr lvl="3"/>
            <a:r>
              <a:rPr lang="fr-FR" noProof="1"/>
              <a:t>Fourth level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fr-FR" noProof="1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noProof="1"/>
              <a:t>Use this placeholder to add text or other content</a:t>
            </a:r>
          </a:p>
          <a:p>
            <a:pPr lvl="1"/>
            <a:r>
              <a:rPr lang="fr-FR" noProof="1"/>
              <a:t>Second level</a:t>
            </a:r>
          </a:p>
          <a:p>
            <a:pPr lvl="2"/>
            <a:r>
              <a:rPr lang="fr-FR" noProof="1"/>
              <a:t>Third level</a:t>
            </a:r>
          </a:p>
          <a:p>
            <a:pPr lvl="3"/>
            <a:r>
              <a:rPr lang="fr-FR" noProof="1"/>
              <a:t>Fourth level</a:t>
            </a:r>
          </a:p>
          <a:p>
            <a:pPr lvl="4"/>
            <a:r>
              <a:rPr lang="fr-FR" noProof="1"/>
              <a:t>Fifth level</a:t>
            </a:r>
          </a:p>
          <a:p>
            <a:pPr lvl="5"/>
            <a:r>
              <a:rPr lang="fr-FR" noProof="1"/>
              <a:t>Six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fr-FR" noProof="1" dirty="0" smtClean="0"/>
              <a:t>25/03/2018</a:t>
            </a:fld>
            <a:endParaRPr lang="fr-FR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fr-FR" noProof="1" dirty="0" smtClean="0"/>
              <a:t>‹N°›</a:t>
            </a:fld>
            <a:endParaRPr lang="fr-FR" noProof="1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FR" noProof="1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0" y="685860"/>
            <a:ext cx="30175200" cy="2971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6019800"/>
            <a:ext cx="4158996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1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38912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11500" b="0" i="0" noProof="1">
                <a:solidFill>
                  <a:schemeClr val="bg1"/>
                </a:solidFill>
                <a:latin typeface="Arial"/>
                <a:ea typeface="+mj-ea"/>
                <a:cs typeface="+mj-cs"/>
              </a:rPr>
              <a:t>Comment fonctionne une écluse ?</a:t>
            </a:r>
          </a:p>
        </p:txBody>
      </p:sp>
      <p:sp>
        <p:nvSpPr>
          <p:cNvPr id="23" name="Espace réservé du texte 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marL="0" indent="0" algn="l" defTabSz="438912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sz="3600" b="0" i="0" noProof="1">
                <a:solidFill>
                  <a:schemeClr val="bg1">
                    <a:lumMod val="75000"/>
                  </a:schemeClr>
                </a:solidFill>
                <a:latin typeface="Arial"/>
                <a:ea typeface="+mn-ea"/>
                <a:cs typeface="+mn-cs"/>
              </a:rPr>
              <a:t>M PELLETIER | Collège Maxence van der Meersch - Roubaix</a:t>
            </a:r>
          </a:p>
        </p:txBody>
      </p:sp>
      <p:sp>
        <p:nvSpPr>
          <p:cNvPr id="67" name="Espace réservé du texte 6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438912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sz="5400" b="0" i="0" baseline="0" noProof="1">
                <a:solidFill>
                  <a:schemeClr val="bg1"/>
                </a:solidFill>
                <a:latin typeface="Arial"/>
                <a:ea typeface="+mn-ea"/>
                <a:cs typeface="+mn-cs"/>
              </a:rPr>
              <a:t>Fonction d’usage</a:t>
            </a:r>
          </a:p>
        </p:txBody>
      </p:sp>
      <p:sp>
        <p:nvSpPr>
          <p:cNvPr id="69" name="Espace réservé du texte 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pPr marL="0" indent="0" algn="l" defTabSz="438912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noProof="1"/>
              <a:t>Exprimer la fonction d’usage d’une écluse :</a:t>
            </a:r>
          </a:p>
          <a:p>
            <a:pPr marL="0" indent="0" algn="l" defTabSz="4389120">
              <a:lnSpc>
                <a:spcPct val="100000"/>
              </a:lnSpc>
              <a:spcBef>
                <a:spcPts val="1200"/>
              </a:spcBef>
              <a:buNone/>
            </a:pPr>
            <a:endParaRPr lang="fr-FR" noProof="1"/>
          </a:p>
          <a:p>
            <a:pPr marL="0" indent="0" algn="l" defTabSz="4389120">
              <a:lnSpc>
                <a:spcPct val="100000"/>
              </a:lnSpc>
              <a:spcBef>
                <a:spcPts val="1200"/>
              </a:spcBef>
              <a:buNone/>
            </a:pPr>
            <a:endParaRPr lang="fr-FR" noProof="1"/>
          </a:p>
        </p:txBody>
      </p:sp>
      <p:sp>
        <p:nvSpPr>
          <p:cNvPr id="68" name="Espace réservé du texte 6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marL="0" indent="0" algn="ctr" defTabSz="438912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sz="5400" b="0" i="0" baseline="0" noProof="1">
                <a:solidFill>
                  <a:schemeClr val="bg1"/>
                </a:solidFill>
                <a:latin typeface="Arial"/>
                <a:ea typeface="+mn-ea"/>
                <a:cs typeface="+mn-cs"/>
              </a:rPr>
              <a:t>Les 3 étapes du franchissement</a:t>
            </a:r>
          </a:p>
        </p:txBody>
      </p:sp>
      <p:sp>
        <p:nvSpPr>
          <p:cNvPr id="11" name="Espace réservé à du contenu 10"/>
          <p:cNvSpPr>
            <a:spLocks noGrp="1"/>
          </p:cNvSpPr>
          <p:nvPr>
            <p:ph sz="quarter" idx="38"/>
          </p:nvPr>
        </p:nvSpPr>
        <p:spPr/>
        <p:txBody>
          <a:bodyPr>
            <a:noAutofit/>
          </a:bodyPr>
          <a:lstStyle/>
          <a:p>
            <a:pPr marL="457200" indent="-457200" algn="l" defTabSz="4389120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/>
              <a:buChar char="•"/>
            </a:pPr>
            <a:r>
              <a:rPr lang="fr-FR" sz="4800" b="0" i="0" baseline="0" noProof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1 Entrer dans le sas</a:t>
            </a:r>
            <a:endParaRPr lang="fr-FR" sz="4800" noProof="1">
              <a:solidFill>
                <a:srgbClr val="000000"/>
              </a:solidFill>
              <a:latin typeface="Arial"/>
            </a:endParaRPr>
          </a:p>
          <a:p>
            <a:pPr marL="457200" indent="-457200" algn="l" defTabSz="4389120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/>
              <a:buChar char="•"/>
            </a:pPr>
            <a:r>
              <a:rPr lang="fr-FR" sz="4800" b="0" i="0" baseline="0" noProof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2 Monter / descendre</a:t>
            </a:r>
          </a:p>
          <a:p>
            <a:pPr marL="457200" indent="-457200" algn="l" defTabSz="4389120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/>
              <a:buChar char="•"/>
            </a:pPr>
            <a:r>
              <a:rPr lang="fr-FR" sz="4800" b="0" i="0" baseline="0" noProof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3 Sortir du sas</a:t>
            </a:r>
          </a:p>
        </p:txBody>
      </p:sp>
      <p:sp>
        <p:nvSpPr>
          <p:cNvPr id="7" name="Espace réservé du texte 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 algn="ctr" defTabSz="438912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sz="5400" b="0" i="0" baseline="0" noProof="1">
                <a:solidFill>
                  <a:schemeClr val="bg1"/>
                </a:solidFill>
                <a:latin typeface="Arial"/>
                <a:ea typeface="+mn-ea"/>
                <a:cs typeface="+mn-cs"/>
              </a:rPr>
              <a:t>Présentation du projet</a:t>
            </a:r>
          </a:p>
        </p:txBody>
      </p:sp>
      <p:sp>
        <p:nvSpPr>
          <p:cNvPr id="12" name="Espace réservé à du contenu 11"/>
          <p:cNvSpPr>
            <a:spLocks noGrp="1"/>
          </p:cNvSpPr>
          <p:nvPr>
            <p:ph sz="quarter" idx="25"/>
          </p:nvPr>
        </p:nvSpPr>
        <p:spPr>
          <a:xfrm>
            <a:off x="1143000" y="16440912"/>
            <a:ext cx="12801600" cy="6027461"/>
          </a:xfrm>
        </p:spPr>
        <p:txBody>
          <a:bodyPr>
            <a:noAutofit/>
          </a:bodyPr>
          <a:lstStyle/>
          <a:p>
            <a:pPr marL="0" indent="0" algn="l" defTabSz="438912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sz="4800" b="0" i="0" baseline="0" noProof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Utiliser le fonctionnement d’une écluse pour :</a:t>
            </a:r>
          </a:p>
          <a:p>
            <a:r>
              <a:rPr lang="fr-FR" sz="4800" noProof="1">
                <a:solidFill>
                  <a:srgbClr val="000000"/>
                </a:solidFill>
                <a:latin typeface="Arial"/>
              </a:rPr>
              <a:t>Utiliser des animations pour extraire des informations</a:t>
            </a:r>
          </a:p>
          <a:p>
            <a:r>
              <a:rPr lang="fr-FR" sz="4800" noProof="1">
                <a:solidFill>
                  <a:srgbClr val="000000"/>
                </a:solidFill>
                <a:latin typeface="Arial"/>
              </a:rPr>
              <a:t>Associer Fonctions et Solutions</a:t>
            </a:r>
          </a:p>
          <a:p>
            <a:r>
              <a:rPr lang="fr-FR" sz="4800" noProof="1">
                <a:solidFill>
                  <a:srgbClr val="000000"/>
                </a:solidFill>
                <a:latin typeface="Arial"/>
              </a:rPr>
              <a:t>Utiliser une simulation</a:t>
            </a:r>
          </a:p>
          <a:p>
            <a:r>
              <a:rPr lang="fr-FR" sz="4800" noProof="1">
                <a:solidFill>
                  <a:srgbClr val="000000"/>
                </a:solidFill>
                <a:latin typeface="Arial"/>
              </a:rPr>
              <a:t>Expérimenter pour comprendre</a:t>
            </a:r>
          </a:p>
          <a:p>
            <a:r>
              <a:rPr lang="fr-FR" sz="4800" noProof="1">
                <a:solidFill>
                  <a:srgbClr val="000000"/>
                </a:solidFill>
                <a:latin typeface="Arial"/>
              </a:rPr>
              <a:t>Travailler sur l’ordonnacement des tâches</a:t>
            </a:r>
            <a:endParaRPr lang="fr-FR" sz="4800" b="0" i="0" baseline="0" noProof="1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" name="Espace réservé du texte 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 defTabSz="438912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noProof="1">
                <a:latin typeface="Arial"/>
              </a:rPr>
              <a:t>Séances</a:t>
            </a:r>
            <a:endParaRPr lang="fr-FR" sz="5400" b="0" i="0" baseline="0" noProof="1">
              <a:solidFill>
                <a:schemeClr val="bg1"/>
              </a:solidFill>
              <a:latin typeface="Arial"/>
              <a:ea typeface="+mn-ea"/>
              <a:cs typeface="+mn-cs"/>
            </a:endParaRPr>
          </a:p>
        </p:txBody>
      </p:sp>
      <p:graphicFrame>
        <p:nvGraphicFramePr>
          <p:cNvPr id="72" name="Espace réservé à du contenu 71" descr="Liste à puces horizontale" title="Graphique SmartArt"/>
          <p:cNvGraphicFramePr>
            <a:graphicFrameLocks noGrp="1"/>
          </p:cNvGraphicFramePr>
          <p:nvPr>
            <p:ph sz="quarter" idx="26"/>
            <p:extLst>
              <p:ext uri="{D42A27DB-BD31-4B8C-83A1-F6EECF244321}">
                <p14:modId xmlns:p14="http://schemas.microsoft.com/office/powerpoint/2010/main" val="1384961438"/>
              </p:ext>
            </p:extLst>
          </p:nvPr>
        </p:nvGraphicFramePr>
        <p:xfrm>
          <a:off x="1143000" y="24331613"/>
          <a:ext cx="12801600" cy="7297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Espace réservé du texte 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 algn="ctr" defTabSz="438912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sz="5400" b="0" i="0" baseline="0" noProof="1">
                <a:solidFill>
                  <a:schemeClr val="bg1"/>
                </a:solidFill>
                <a:latin typeface="Arial"/>
                <a:ea typeface="+mn-ea"/>
                <a:cs typeface="+mn-cs"/>
              </a:rPr>
              <a:t>Fonctions Techniques</a:t>
            </a:r>
          </a:p>
        </p:txBody>
      </p:sp>
      <p:sp>
        <p:nvSpPr>
          <p:cNvPr id="70" name="Espace réservé du texte 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marL="0" indent="0" algn="ctr" defTabSz="438912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sz="5400" b="0" i="0" baseline="0" noProof="1">
                <a:solidFill>
                  <a:schemeClr val="bg1"/>
                </a:solidFill>
                <a:latin typeface="Arial"/>
                <a:ea typeface="+mn-ea"/>
                <a:cs typeface="+mn-cs"/>
              </a:rPr>
              <a:t>Solutions Techniques</a:t>
            </a:r>
          </a:p>
        </p:txBody>
      </p:sp>
      <p:sp>
        <p:nvSpPr>
          <p:cNvPr id="16" name="Espace réservé du texte 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0" indent="0" algn="ctr" defTabSz="438912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sz="5400" b="0" i="0" baseline="0" noProof="1">
                <a:solidFill>
                  <a:schemeClr val="bg1"/>
                </a:solidFill>
                <a:latin typeface="Arial"/>
                <a:ea typeface="+mn-ea"/>
                <a:cs typeface="+mn-cs"/>
              </a:rPr>
              <a:t>La physique et la technologie</a:t>
            </a:r>
          </a:p>
        </p:txBody>
      </p:sp>
      <p:sp>
        <p:nvSpPr>
          <p:cNvPr id="17" name="Espace réservé à du contenu 16"/>
          <p:cNvSpPr>
            <a:spLocks noGrp="1"/>
          </p:cNvSpPr>
          <p:nvPr>
            <p:ph sz="quarter" idx="30"/>
          </p:nvPr>
        </p:nvSpPr>
        <p:spPr/>
        <p:txBody>
          <a:bodyPr>
            <a:normAutofit/>
          </a:bodyPr>
          <a:lstStyle/>
          <a:p>
            <a:pPr marL="457200" indent="-457200" algn="l" defTabSz="4389120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/>
              <a:buChar char="•"/>
            </a:pPr>
            <a:r>
              <a:rPr lang="fr-FR" sz="4800" b="0" i="0" baseline="0" noProof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La technologie peut être vue comme l’utilisation concrête de principes physiques.</a:t>
            </a: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 algn="ctr" defTabSz="438912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sz="5400" b="0" i="0" baseline="0" noProof="1">
                <a:solidFill>
                  <a:schemeClr val="bg1"/>
                </a:solidFill>
                <a:latin typeface="Arial"/>
                <a:ea typeface="+mn-ea"/>
                <a:cs typeface="+mn-cs"/>
              </a:rPr>
              <a:t>Algortihme et Algorigramme</a:t>
            </a:r>
          </a:p>
        </p:txBody>
      </p:sp>
      <p:pic>
        <p:nvPicPr>
          <p:cNvPr id="20" name="Espace réservé du contenu 19">
            <a:extLst>
              <a:ext uri="{FF2B5EF4-FFF2-40B4-BE49-F238E27FC236}">
                <a16:creationId xmlns:a16="http://schemas.microsoft.com/office/drawing/2014/main" id="{C91C9C17-C759-46F0-A8DC-E35A0601D74F}"/>
              </a:ext>
            </a:extLst>
          </p:cNvPr>
          <p:cNvPicPr>
            <a:picLocks noGrp="1" noChangeAspect="1"/>
          </p:cNvPicPr>
          <p:nvPr>
            <p:ph sz="quarter" idx="33"/>
          </p:nvPr>
        </p:nvPicPr>
        <p:blipFill>
          <a:blip r:embed="rId7"/>
          <a:stretch>
            <a:fillRect/>
          </a:stretch>
        </p:blipFill>
        <p:spPr>
          <a:xfrm>
            <a:off x="29946600" y="17533958"/>
            <a:ext cx="7084049" cy="6572674"/>
          </a:xfrm>
          <a:prstGeom prst="rect">
            <a:avLst/>
          </a:prstGeom>
        </p:spPr>
      </p:pic>
      <p:sp>
        <p:nvSpPr>
          <p:cNvPr id="71" name="Espace réservé du texte 70"/>
          <p:cNvSpPr>
            <a:spLocks noGrp="1"/>
          </p:cNvSpPr>
          <p:nvPr>
            <p:ph type="body" sz="quarter" idx="41"/>
          </p:nvPr>
        </p:nvSpPr>
        <p:spPr>
          <a:xfrm>
            <a:off x="29946600" y="24106632"/>
            <a:ext cx="12801600" cy="1219200"/>
          </a:xfrm>
        </p:spPr>
        <p:txBody>
          <a:bodyPr/>
          <a:lstStyle/>
          <a:p>
            <a:pPr marL="0" indent="0" algn="ctr" defTabSz="438912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sz="5400" b="0" i="0" baseline="0" noProof="1">
                <a:solidFill>
                  <a:schemeClr val="bg1"/>
                </a:solidFill>
                <a:latin typeface="Arial"/>
                <a:ea typeface="+mn-ea"/>
                <a:cs typeface="+mn-cs"/>
              </a:rPr>
              <a:t>Capteurs</a:t>
            </a:r>
          </a:p>
        </p:txBody>
      </p:sp>
      <p:sp>
        <p:nvSpPr>
          <p:cNvPr id="15" name="Espace réservé à du contenu 14"/>
          <p:cNvSpPr>
            <a:spLocks noGrp="1"/>
          </p:cNvSpPr>
          <p:nvPr>
            <p:ph sz="quarter" idx="42"/>
          </p:nvPr>
        </p:nvSpPr>
        <p:spPr>
          <a:xfrm>
            <a:off x="29899770" y="25761168"/>
            <a:ext cx="12801600" cy="4344786"/>
          </a:xfrm>
        </p:spPr>
        <p:txBody>
          <a:bodyPr>
            <a:normAutofit/>
          </a:bodyPr>
          <a:lstStyle/>
          <a:p>
            <a:pPr marL="457200" indent="-457200" algn="l" defTabSz="4389120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/>
              <a:buChar char="•"/>
            </a:pPr>
            <a:r>
              <a:rPr lang="fr-FR" sz="4800" b="0" i="0" baseline="0" noProof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Analogiques</a:t>
            </a:r>
          </a:p>
          <a:p>
            <a:pPr marL="457200" indent="-457200" algn="l" defTabSz="4389120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/>
              <a:buChar char="•"/>
            </a:pPr>
            <a:r>
              <a:rPr lang="fr-FR" sz="4800" noProof="1">
                <a:solidFill>
                  <a:srgbClr val="000000"/>
                </a:solidFill>
                <a:latin typeface="Arial"/>
              </a:rPr>
              <a:t>Numériques</a:t>
            </a:r>
          </a:p>
          <a:p>
            <a:pPr marL="457200" indent="-457200" algn="l" defTabSz="4389120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/>
              <a:buChar char="•"/>
            </a:pPr>
            <a:r>
              <a:rPr lang="fr-FR" sz="4800" b="0" i="0" baseline="0" noProof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Tout Ou Rien (TOR)</a:t>
            </a:r>
          </a:p>
        </p:txBody>
      </p:sp>
      <p:sp>
        <p:nvSpPr>
          <p:cNvPr id="21" name="Espace réservé du texte 20"/>
          <p:cNvSpPr>
            <a:spLocks noGrp="1"/>
          </p:cNvSpPr>
          <p:nvPr>
            <p:ph type="body" sz="quarter" idx="34"/>
          </p:nvPr>
        </p:nvSpPr>
        <p:spPr>
          <a:xfrm>
            <a:off x="15550101" y="26295301"/>
            <a:ext cx="12801600" cy="1219200"/>
          </a:xfrm>
        </p:spPr>
        <p:txBody>
          <a:bodyPr/>
          <a:lstStyle/>
          <a:p>
            <a:pPr marL="0" indent="0" algn="ctr" defTabSz="438912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sz="5400" b="0" i="0" baseline="0" noProof="1">
                <a:solidFill>
                  <a:schemeClr val="bg1"/>
                </a:solidFill>
                <a:latin typeface="Arial"/>
                <a:ea typeface="+mn-ea"/>
                <a:cs typeface="+mn-cs"/>
              </a:rPr>
              <a:t>L’asenceur à bateaux</a:t>
            </a:r>
          </a:p>
        </p:txBody>
      </p:sp>
      <p:pic>
        <p:nvPicPr>
          <p:cNvPr id="105" name="Espace réservé de l'image 104" descr="Béchers en gros plan" title="Exemple d’image"/>
          <p:cNvPicPr>
            <a:picLocks noGrp="1" noChangeAspect="1"/>
          </p:cNvPicPr>
          <p:nvPr>
            <p:ph type="pic" sz="quarter" idx="43"/>
          </p:nvPr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1026" name="Picture 2" descr="RÃ©sultat de recherche d'images pour &quot;ecluse logo&quot;">
            <a:extLst>
              <a:ext uri="{FF2B5EF4-FFF2-40B4-BE49-F238E27FC236}">
                <a16:creationId xmlns:a16="http://schemas.microsoft.com/office/drawing/2014/main" id="{0226BE99-7AE4-441E-84B3-28B87D8B6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001" y="27933561"/>
            <a:ext cx="5963478" cy="449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3D919354-9A58-494D-9CB1-8D25B08E499E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>
            <a:normAutofit/>
          </a:bodyPr>
          <a:lstStyle/>
          <a:p>
            <a:r>
              <a:rPr lang="fr-FR" sz="4800" dirty="0"/>
              <a:t>Elles s’expriment avec des VERBES A L’INFINITIF.</a:t>
            </a:r>
          </a:p>
        </p:txBody>
      </p:sp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1DE33FB6-5BD0-4026-BDA5-13C4BF969AAE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>
            <a:normAutofit/>
          </a:bodyPr>
          <a:lstStyle/>
          <a:p>
            <a:r>
              <a:rPr lang="fr-FR" sz="4800" dirty="0"/>
              <a:t>Ce sont les composants du systèmes (pièces ou parties).</a:t>
            </a:r>
          </a:p>
          <a:p>
            <a:r>
              <a:rPr lang="fr-FR" sz="4800" dirty="0"/>
              <a:t>Elles remplissent une ou plusieurs fonctions techniques.</a:t>
            </a:r>
          </a:p>
          <a:p>
            <a:r>
              <a:rPr lang="fr-FR" sz="4800" dirty="0"/>
              <a:t>On distingue 3 types d’éléments :</a:t>
            </a:r>
          </a:p>
          <a:p>
            <a:pPr lvl="1"/>
            <a:r>
              <a:rPr lang="fr-FR" sz="4400" dirty="0"/>
              <a:t>Les actionneurs ;</a:t>
            </a:r>
          </a:p>
          <a:p>
            <a:pPr lvl="1"/>
            <a:r>
              <a:rPr lang="fr-FR" sz="4400" dirty="0"/>
              <a:t>Les capteurs de l’information ;</a:t>
            </a:r>
          </a:p>
          <a:p>
            <a:pPr lvl="1"/>
            <a:r>
              <a:rPr lang="fr-FR" sz="4400" dirty="0"/>
              <a:t>Les effecteurs</a:t>
            </a:r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77DFE3C7-3ED3-43B6-AEAC-4BAC130A7377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29900880" y="7114033"/>
            <a:ext cx="12801600" cy="9055607"/>
          </a:xfrm>
        </p:spPr>
        <p:txBody>
          <a:bodyPr>
            <a:noAutofit/>
          </a:bodyPr>
          <a:lstStyle/>
          <a:p>
            <a:r>
              <a:rPr lang="fr-FR" sz="4800" dirty="0"/>
              <a:t>Un algorithme est la description en français d’une procédure ou d’une méthode pour arriver à un but fixé.</a:t>
            </a:r>
          </a:p>
          <a:p>
            <a:r>
              <a:rPr lang="fr-FR" sz="4800" dirty="0"/>
              <a:t>Une recette de cuisine peut être vue comme un algorithme.</a:t>
            </a:r>
          </a:p>
          <a:p>
            <a:pPr lvl="1"/>
            <a:r>
              <a:rPr lang="fr-FR" sz="4800" dirty="0"/>
              <a:t>Les tâches doivent être réalisées les unes après les autres dans un ordre donné pour arrivé au résultat voulu.</a:t>
            </a:r>
          </a:p>
          <a:p>
            <a:r>
              <a:rPr lang="fr-FR" sz="4800" dirty="0"/>
              <a:t>Un algorigramme est la représentation graphique d’un algorithme et mélange symboles et textes.</a:t>
            </a:r>
          </a:p>
        </p:txBody>
      </p:sp>
      <p:sp>
        <p:nvSpPr>
          <p:cNvPr id="31" name="Espace réservé du texte 70">
            <a:extLst>
              <a:ext uri="{FF2B5EF4-FFF2-40B4-BE49-F238E27FC236}">
                <a16:creationId xmlns:a16="http://schemas.microsoft.com/office/drawing/2014/main" id="{697AF807-A84C-4A67-A247-CA352C38E2C4}"/>
              </a:ext>
            </a:extLst>
          </p:cNvPr>
          <p:cNvSpPr txBox="1">
            <a:spLocks/>
          </p:cNvSpPr>
          <p:nvPr/>
        </p:nvSpPr>
        <p:spPr>
          <a:xfrm>
            <a:off x="29899770" y="16139161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fr-FR" noProof="1">
                <a:latin typeface="Arial"/>
              </a:rPr>
              <a:t>Symboles</a:t>
            </a: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Affiche scientifique">
  <a:themeElements>
    <a:clrScheme name="Affiche scientifiqu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4001343.potx" id="{3E2B4423-A0D8-4824-A591-B1D0D37E35EA}" vid="{73CB9E48-548F-4A17-A1AF-32E2D642E403}"/>
    </a:ext>
  </a:extLst>
</a:theme>
</file>

<file path=ppt/theme/theme2.xml><?xml version="1.0" encoding="utf-8"?>
<a:theme xmlns:a="http://schemas.openxmlformats.org/drawingml/2006/main" name="Office Theme">
  <a:themeElements>
    <a:clrScheme name="Affiche scientifiqu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ffiche scientifiqu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6d93d202-47fc-4405-873a-cab67cc5f1b2">english</DirectSourceMarket>
    <ApprovalStatus xmlns="6d93d202-47fc-4405-873a-cab67cc5f1b2">InProgress</ApprovalStatus>
    <MarketSpecific xmlns="6d93d202-47fc-4405-873a-cab67cc5f1b2">false</MarketSpecific>
    <LocComments xmlns="6d93d202-47fc-4405-873a-cab67cc5f1b2" xsi:nil="true"/>
    <ThumbnailAssetId xmlns="6d93d202-47fc-4405-873a-cab67cc5f1b2" xsi:nil="true"/>
    <PrimaryImageGen xmlns="6d93d202-47fc-4405-873a-cab67cc5f1b2">true</PrimaryImageGen>
    <LegacyData xmlns="6d93d202-47fc-4405-873a-cab67cc5f1b2" xsi:nil="true"/>
    <LocRecommendedHandoff xmlns="6d93d202-47fc-4405-873a-cab67cc5f1b2" xsi:nil="true"/>
    <BusinessGroup xmlns="6d93d202-47fc-4405-873a-cab67cc5f1b2" xsi:nil="true"/>
    <BlockPublish xmlns="6d93d202-47fc-4405-873a-cab67cc5f1b2">false</BlockPublish>
    <TPFriendlyName xmlns="6d93d202-47fc-4405-873a-cab67cc5f1b2" xsi:nil="true"/>
    <NumericId xmlns="6d93d202-47fc-4405-873a-cab67cc5f1b2" xsi:nil="true"/>
    <APEditor xmlns="6d93d202-47fc-4405-873a-cab67cc5f1b2">
      <UserInfo>
        <DisplayName/>
        <AccountId xsi:nil="true"/>
        <AccountType/>
      </UserInfo>
    </APEditor>
    <SourceTitle xmlns="6d93d202-47fc-4405-873a-cab67cc5f1b2" xsi:nil="true"/>
    <OpenTemplate xmlns="6d93d202-47fc-4405-873a-cab67cc5f1b2">true</OpenTemplate>
    <UALocComments xmlns="6d93d202-47fc-4405-873a-cab67cc5f1b2" xsi:nil="true"/>
    <ParentAssetId xmlns="6d93d202-47fc-4405-873a-cab67cc5f1b2" xsi:nil="true"/>
    <IntlLangReviewDate xmlns="6d93d202-47fc-4405-873a-cab67cc5f1b2" xsi:nil="true"/>
    <FeatureTagsTaxHTField0 xmlns="6d93d202-47fc-4405-873a-cab67cc5f1b2">
      <Terms xmlns="http://schemas.microsoft.com/office/infopath/2007/PartnerControls"/>
    </FeatureTagsTaxHTField0>
    <PublishStatusLookup xmlns="6d93d202-47fc-4405-873a-cab67cc5f1b2">
      <Value>540466</Value>
    </PublishStatusLookup>
    <Providers xmlns="6d93d202-47fc-4405-873a-cab67cc5f1b2" xsi:nil="true"/>
    <MachineTranslated xmlns="6d93d202-47fc-4405-873a-cab67cc5f1b2">false</MachineTranslated>
    <OriginalSourceMarket xmlns="6d93d202-47fc-4405-873a-cab67cc5f1b2">english</OriginalSourceMarket>
    <APDescription xmlns="6d93d202-47fc-4405-873a-cab67cc5f1b2" xsi:nil="true"/>
    <ClipArtFilename xmlns="6d93d202-47fc-4405-873a-cab67cc5f1b2" xsi:nil="true"/>
    <ContentItem xmlns="6d93d202-47fc-4405-873a-cab67cc5f1b2" xsi:nil="true"/>
    <TPInstallLocation xmlns="6d93d202-47fc-4405-873a-cab67cc5f1b2" xsi:nil="true"/>
    <PublishTargets xmlns="6d93d202-47fc-4405-873a-cab67cc5f1b2">OfficeOnlineVNext</PublishTargets>
    <TimesCloned xmlns="6d93d202-47fc-4405-873a-cab67cc5f1b2" xsi:nil="true"/>
    <AssetStart xmlns="6d93d202-47fc-4405-873a-cab67cc5f1b2">2013-01-21T10:18:00+00:00</AssetStart>
    <Provider xmlns="6d93d202-47fc-4405-873a-cab67cc5f1b2" xsi:nil="true"/>
    <AcquiredFrom xmlns="6d93d202-47fc-4405-873a-cab67cc5f1b2">Internal MS</AcquiredFrom>
    <FriendlyTitle xmlns="6d93d202-47fc-4405-873a-cab67cc5f1b2" xsi:nil="true"/>
    <LastHandOff xmlns="6d93d202-47fc-4405-873a-cab67cc5f1b2" xsi:nil="true"/>
    <TPClientViewer xmlns="6d93d202-47fc-4405-873a-cab67cc5f1b2" xsi:nil="true"/>
    <UACurrentWords xmlns="6d93d202-47fc-4405-873a-cab67cc5f1b2" xsi:nil="true"/>
    <ArtSampleDocs xmlns="6d93d202-47fc-4405-873a-cab67cc5f1b2" xsi:nil="true"/>
    <UALocRecommendation xmlns="6d93d202-47fc-4405-873a-cab67cc5f1b2">Localize</UALocRecommendation>
    <Manager xmlns="6d93d202-47fc-4405-873a-cab67cc5f1b2" xsi:nil="true"/>
    <ShowIn xmlns="6d93d202-47fc-4405-873a-cab67cc5f1b2">Show everywhere</ShowIn>
    <UANotes xmlns="6d93d202-47fc-4405-873a-cab67cc5f1b2" xsi:nil="true"/>
    <TemplateStatus xmlns="6d93d202-47fc-4405-873a-cab67cc5f1b2">Complete</TemplateStatus>
    <InternalTagsTaxHTField0 xmlns="6d93d202-47fc-4405-873a-cab67cc5f1b2">
      <Terms xmlns="http://schemas.microsoft.com/office/infopath/2007/PartnerControls"/>
    </InternalTagsTaxHTField0>
    <CSXHash xmlns="6d93d202-47fc-4405-873a-cab67cc5f1b2" xsi:nil="true"/>
    <Downloads xmlns="6d93d202-47fc-4405-873a-cab67cc5f1b2">0</Downloads>
    <VoteCount xmlns="6d93d202-47fc-4405-873a-cab67cc5f1b2" xsi:nil="true"/>
    <OOCacheId xmlns="6d93d202-47fc-4405-873a-cab67cc5f1b2" xsi:nil="true"/>
    <IsDeleted xmlns="6d93d202-47fc-4405-873a-cab67cc5f1b2">false</IsDeleted>
    <AssetExpire xmlns="6d93d202-47fc-4405-873a-cab67cc5f1b2">2029-01-01T08:00:00+00:00</AssetExpire>
    <DSATActionTaken xmlns="6d93d202-47fc-4405-873a-cab67cc5f1b2" xsi:nil="true"/>
    <CSXSubmissionMarket xmlns="6d93d202-47fc-4405-873a-cab67cc5f1b2" xsi:nil="true"/>
    <TPExecutable xmlns="6d93d202-47fc-4405-873a-cab67cc5f1b2" xsi:nil="true"/>
    <SubmitterId xmlns="6d93d202-47fc-4405-873a-cab67cc5f1b2" xsi:nil="true"/>
    <EditorialTags xmlns="6d93d202-47fc-4405-873a-cab67cc5f1b2" xsi:nil="true"/>
    <AssetType xmlns="6d93d202-47fc-4405-873a-cab67cc5f1b2">TP</AssetType>
    <BugNumber xmlns="6d93d202-47fc-4405-873a-cab67cc5f1b2" xsi:nil="true"/>
    <CSXSubmissionDate xmlns="6d93d202-47fc-4405-873a-cab67cc5f1b2" xsi:nil="true"/>
    <CSXUpdate xmlns="6d93d202-47fc-4405-873a-cab67cc5f1b2">false</CSXUpdate>
    <ApprovalLog xmlns="6d93d202-47fc-4405-873a-cab67cc5f1b2" xsi:nil="true"/>
    <Milestone xmlns="6d93d202-47fc-4405-873a-cab67cc5f1b2" xsi:nil="true"/>
    <RecommendationsModifier xmlns="6d93d202-47fc-4405-873a-cab67cc5f1b2" xsi:nil="true"/>
    <OriginAsset xmlns="6d93d202-47fc-4405-873a-cab67cc5f1b2" xsi:nil="true"/>
    <TPComponent xmlns="6d93d202-47fc-4405-873a-cab67cc5f1b2" xsi:nil="true"/>
    <AssetId xmlns="6d93d202-47fc-4405-873a-cab67cc5f1b2">TP104001342</AssetId>
    <IntlLocPriority xmlns="6d93d202-47fc-4405-873a-cab67cc5f1b2" xsi:nil="true"/>
    <PolicheckWords xmlns="6d93d202-47fc-4405-873a-cab67cc5f1b2" xsi:nil="true"/>
    <TPLaunchHelpLink xmlns="6d93d202-47fc-4405-873a-cab67cc5f1b2" xsi:nil="true"/>
    <TPApplication xmlns="6d93d202-47fc-4405-873a-cab67cc5f1b2" xsi:nil="true"/>
    <CrawlForDependencies xmlns="6d93d202-47fc-4405-873a-cab67cc5f1b2">false</CrawlForDependencies>
    <HandoffToMSDN xmlns="6d93d202-47fc-4405-873a-cab67cc5f1b2" xsi:nil="true"/>
    <PlannedPubDate xmlns="6d93d202-47fc-4405-873a-cab67cc5f1b2" xsi:nil="true"/>
    <IntlLangReviewer xmlns="6d93d202-47fc-4405-873a-cab67cc5f1b2" xsi:nil="true"/>
    <TrustLevel xmlns="6d93d202-47fc-4405-873a-cab67cc5f1b2">1 Microsoft Managed Content</TrustLevel>
    <LocLastLocAttemptVersionLookup xmlns="6d93d202-47fc-4405-873a-cab67cc5f1b2">191385</LocLastLocAttemptVersionLookup>
    <IsSearchable xmlns="6d93d202-47fc-4405-873a-cab67cc5f1b2">true</IsSearchable>
    <TemplateTemplateType xmlns="6d93d202-47fc-4405-873a-cab67cc5f1b2">PowerPoint Presentation Template</TemplateTemplateType>
    <CampaignTagsTaxHTField0 xmlns="6d93d202-47fc-4405-873a-cab67cc5f1b2">
      <Terms xmlns="http://schemas.microsoft.com/office/infopath/2007/PartnerControls"/>
    </CampaignTagsTaxHTField0>
    <TPNamespace xmlns="6d93d202-47fc-4405-873a-cab67cc5f1b2" xsi:nil="true"/>
    <TaxCatchAll xmlns="6d93d202-47fc-4405-873a-cab67cc5f1b2"/>
    <Markets xmlns="6d93d202-47fc-4405-873a-cab67cc5f1b2"/>
    <UAProjectedTotalWords xmlns="6d93d202-47fc-4405-873a-cab67cc5f1b2" xsi:nil="true"/>
    <LocMarketGroupTiers2 xmlns="6d93d202-47fc-4405-873a-cab67cc5f1b2" xsi:nil="true"/>
    <IntlLangReview xmlns="6d93d202-47fc-4405-873a-cab67cc5f1b2">false</IntlLangReview>
    <OutputCachingOn xmlns="6d93d202-47fc-4405-873a-cab67cc5f1b2">true</OutputCachingOn>
    <AverageRating xmlns="6d93d202-47fc-4405-873a-cab67cc5f1b2" xsi:nil="true"/>
    <APAuthor xmlns="6d93d202-47fc-4405-873a-cab67cc5f1b2">
      <UserInfo>
        <DisplayName>System Account</DisplayName>
        <AccountId>1073741823</AccountId>
        <AccountType/>
      </UserInfo>
    </APAuthor>
    <LocManualTestRequired xmlns="6d93d202-47fc-4405-873a-cab67cc5f1b2">false</LocManualTestRequired>
    <TPCommandLine xmlns="6d93d202-47fc-4405-873a-cab67cc5f1b2" xsi:nil="true"/>
    <TPAppVersion xmlns="6d93d202-47fc-4405-873a-cab67cc5f1b2" xsi:nil="true"/>
    <EditorialStatus xmlns="6d93d202-47fc-4405-873a-cab67cc5f1b2">Complete</EditorialStatus>
    <LastModifiedDateTime xmlns="6d93d202-47fc-4405-873a-cab67cc5f1b2" xsi:nil="true"/>
    <ScenarioTagsTaxHTField0 xmlns="6d93d202-47fc-4405-873a-cab67cc5f1b2">
      <Terms xmlns="http://schemas.microsoft.com/office/infopath/2007/PartnerControls"/>
    </ScenarioTagsTaxHTField0>
    <OriginalRelease xmlns="6d93d202-47fc-4405-873a-cab67cc5f1b2">15</OriginalRelease>
    <TPLaunchHelpLinkType xmlns="6d93d202-47fc-4405-873a-cab67cc5f1b2">Template</TPLaunchHelpLinkType>
    <LocalizationTagsTaxHTField0 xmlns="6d93d202-47fc-4405-873a-cab67cc5f1b2">
      <Terms xmlns="http://schemas.microsoft.com/office/infopath/2007/PartnerControls"/>
    </LocalizationTagsTaxHTField0>
    <Component xmlns="64acb2c5-0a2b-4bda-bd34-58e36cbb80d2" xsi:nil="true"/>
    <Description0 xmlns="64acb2c5-0a2b-4bda-bd34-58e36cbb80d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4C2ADE-A257-45E6-A8A8-A5CFC12AD2E8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64acb2c5-0a2b-4bda-bd34-58e36cbb80d2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6d93d202-47fc-4405-873a-cab67cc5f1b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806E08-E4A9-4972-9A3D-376360FEB4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246</Words>
  <Application>Microsoft Office PowerPoint</Application>
  <PresentationFormat>Personnalisé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Affiche scientifique</vt:lpstr>
      <vt:lpstr>Comment fonctionne une écluse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fonctionne une écluse ?</dc:title>
  <dc:creator/>
  <cp:lastModifiedBy/>
  <cp:revision>2</cp:revision>
  <dcterms:created xsi:type="dcterms:W3CDTF">2013-01-20T21:20:28Z</dcterms:created>
  <dcterms:modified xsi:type="dcterms:W3CDTF">2018-03-25T10:56:05Z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0x01010069924D1ECC420D47A2456556BC94F7370400BDF4491DEA4973499845289601F88B9F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CategoryTagsTaxHTField0">
    <vt:lpwstr/>
  </property>
  <property fmtid="{D5CDD505-2E9C-101B-9397-08002B2CF9AE}" pid="11" name="HiddenCategoryTagsTaxHTField0">
    <vt:lpwstr/>
  </property>
</Properties>
</file>